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5"/>
  </p:sldMasterIdLst>
  <p:notesMasterIdLst>
    <p:notesMasterId r:id="rId13"/>
  </p:notesMasterIdLst>
  <p:sldIdLst>
    <p:sldId id="262" r:id="rId6"/>
    <p:sldId id="272" r:id="rId7"/>
    <p:sldId id="271" r:id="rId8"/>
    <p:sldId id="273" r:id="rId9"/>
    <p:sldId id="274" r:id="rId10"/>
    <p:sldId id="276" r:id="rId11"/>
    <p:sldId id="267" r:id="rId12"/>
  </p:sldIdLst>
  <p:sldSz cx="7569200" cy="10680700"/>
  <p:notesSz cx="7569200" cy="10680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64" userDrawn="1">
          <p15:clr>
            <a:srgbClr val="A4A3A4"/>
          </p15:clr>
        </p15:guide>
        <p15:guide id="2" pos="153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son Heppenstall" initials="AH" lastIdx="1" clrIdx="0">
    <p:extLst>
      <p:ext uri="{19B8F6BF-5375-455C-9EA6-DF929625EA0E}">
        <p15:presenceInfo xmlns:p15="http://schemas.microsoft.com/office/powerpoint/2012/main" userId="S::ali@b2bpartnerships.org::c44b4ee9-81c1-4ec5-a4c3-08087cbeb443" providerId="AD"/>
      </p:ext>
    </p:extLst>
  </p:cmAuthor>
  <p:cmAuthor id="2" name="Emma Adams" initials="EA" lastIdx="3" clrIdx="1">
    <p:extLst>
      <p:ext uri="{19B8F6BF-5375-455C-9EA6-DF929625EA0E}">
        <p15:presenceInfo xmlns:p15="http://schemas.microsoft.com/office/powerpoint/2012/main" userId="S::emma@b2bpartnerships.org::32b24ed8-3ff6-4c7d-8b7a-8128d0ba4df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62A"/>
    <a:srgbClr val="FF9900"/>
    <a:srgbClr val="006600"/>
    <a:srgbClr val="0080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6D570C-D285-46CB-ACED-CCA81061F2B6}" v="3" dt="2025-11-18T22:20:33.83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8" d="100"/>
          <a:sy n="58" d="100"/>
        </p:scale>
        <p:origin x="2458" y="77"/>
      </p:cViewPr>
      <p:guideLst>
        <p:guide orient="horz" pos="4064"/>
        <p:guide pos="153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illaume Lane" userId="30b6463f-d005-4e68-b139-ffa7e3969213" providerId="ADAL" clId="{D8C8F689-744A-4DA3-8217-DB86472DE24F}"/>
    <pc:docChg chg="undo custSel modSld">
      <pc:chgData name="Guillaume Lane" userId="30b6463f-d005-4e68-b139-ffa7e3969213" providerId="ADAL" clId="{D8C8F689-744A-4DA3-8217-DB86472DE24F}" dt="2025-11-18T22:20:48.192" v="7" actId="1076"/>
      <pc:docMkLst>
        <pc:docMk/>
      </pc:docMkLst>
      <pc:sldChg chg="addSp modSp mod">
        <pc:chgData name="Guillaume Lane" userId="30b6463f-d005-4e68-b139-ffa7e3969213" providerId="ADAL" clId="{D8C8F689-744A-4DA3-8217-DB86472DE24F}" dt="2025-11-18T22:20:48.192" v="7" actId="1076"/>
        <pc:sldMkLst>
          <pc:docMk/>
          <pc:sldMk cId="1525445590" sldId="272"/>
        </pc:sldMkLst>
        <pc:spChg chg="add mod">
          <ac:chgData name="Guillaume Lane" userId="30b6463f-d005-4e68-b139-ffa7e3969213" providerId="ADAL" clId="{D8C8F689-744A-4DA3-8217-DB86472DE24F}" dt="2025-11-18T22:17:29.270" v="4" actId="1076"/>
          <ac:spMkLst>
            <pc:docMk/>
            <pc:sldMk cId="1525445590" sldId="272"/>
            <ac:spMk id="6" creationId="{41077FB8-C2E7-A4E7-2430-FD89DFFE69A2}"/>
          </ac:spMkLst>
        </pc:spChg>
        <pc:spChg chg="add mod">
          <ac:chgData name="Guillaume Lane" userId="30b6463f-d005-4e68-b139-ffa7e3969213" providerId="ADAL" clId="{D8C8F689-744A-4DA3-8217-DB86472DE24F}" dt="2025-11-18T22:17:29.270" v="4" actId="1076"/>
          <ac:spMkLst>
            <pc:docMk/>
            <pc:sldMk cId="1525445590" sldId="272"/>
            <ac:spMk id="7" creationId="{A47DBFE4-4253-1DFE-868E-540FD0C30983}"/>
          </ac:spMkLst>
        </pc:spChg>
        <pc:spChg chg="add mod">
          <ac:chgData name="Guillaume Lane" userId="30b6463f-d005-4e68-b139-ffa7e3969213" providerId="ADAL" clId="{D8C8F689-744A-4DA3-8217-DB86472DE24F}" dt="2025-11-18T22:20:37.217" v="6" actId="1076"/>
          <ac:spMkLst>
            <pc:docMk/>
            <pc:sldMk cId="1525445590" sldId="272"/>
            <ac:spMk id="8" creationId="{9508A2B8-4330-3128-FFB0-4996F5DE4EA1}"/>
          </ac:spMkLst>
        </pc:spChg>
        <pc:spChg chg="mod">
          <ac:chgData name="Guillaume Lane" userId="30b6463f-d005-4e68-b139-ffa7e3969213" providerId="ADAL" clId="{D8C8F689-744A-4DA3-8217-DB86472DE24F}" dt="2025-11-18T22:20:48.192" v="7" actId="1076"/>
          <ac:spMkLst>
            <pc:docMk/>
            <pc:sldMk cId="1525445590" sldId="272"/>
            <ac:spMk id="9" creationId="{89AAC8C8-CF20-64AD-2F93-6B552F5DBF99}"/>
          </ac:spMkLst>
        </pc:spChg>
        <pc:spChg chg="mod">
          <ac:chgData name="Guillaume Lane" userId="30b6463f-d005-4e68-b139-ffa7e3969213" providerId="ADAL" clId="{D8C8F689-744A-4DA3-8217-DB86472DE24F}" dt="2025-11-18T22:20:48.192" v="7" actId="1076"/>
          <ac:spMkLst>
            <pc:docMk/>
            <pc:sldMk cId="1525445590" sldId="272"/>
            <ac:spMk id="10" creationId="{26C6D1BF-A588-AFF7-1D47-74D44357C9FA}"/>
          </ac:spMkLst>
        </pc:spChg>
        <pc:spChg chg="add mod">
          <ac:chgData name="Guillaume Lane" userId="30b6463f-d005-4e68-b139-ffa7e3969213" providerId="ADAL" clId="{D8C8F689-744A-4DA3-8217-DB86472DE24F}" dt="2025-11-18T22:20:37.217" v="6" actId="1076"/>
          <ac:spMkLst>
            <pc:docMk/>
            <pc:sldMk cId="1525445590" sldId="272"/>
            <ac:spMk id="11" creationId="{EE910EC9-EEE2-87E9-D88B-2378E47B7D3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9775" cy="5349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87838" y="0"/>
            <a:ext cx="3279775" cy="534988"/>
          </a:xfrm>
          <a:prstGeom prst="rect">
            <a:avLst/>
          </a:prstGeom>
        </p:spPr>
        <p:txBody>
          <a:bodyPr vert="horz" lIns="91440" tIns="45720" rIns="91440" bIns="45720" rtlCol="0"/>
          <a:lstStyle>
            <a:lvl1pPr algn="r">
              <a:defRPr sz="1200"/>
            </a:lvl1pPr>
          </a:lstStyle>
          <a:p>
            <a:fld id="{D6B9C4FA-8C4F-46C9-81BA-21BE51B865C2}" type="datetimeFigureOut">
              <a:rPr lang="en-GB" smtClean="0"/>
              <a:t>18/11/2025</a:t>
            </a:fld>
            <a:endParaRPr lang="en-GB" dirty="0"/>
          </a:p>
        </p:txBody>
      </p:sp>
      <p:sp>
        <p:nvSpPr>
          <p:cNvPr id="4" name="Slide Image Placeholder 3"/>
          <p:cNvSpPr>
            <a:spLocks noGrp="1" noRot="1" noChangeAspect="1"/>
          </p:cNvSpPr>
          <p:nvPr>
            <p:ph type="sldImg" idx="2"/>
          </p:nvPr>
        </p:nvSpPr>
        <p:spPr>
          <a:xfrm>
            <a:off x="2506663" y="1335088"/>
            <a:ext cx="2555875" cy="360521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7238" y="5140325"/>
            <a:ext cx="6054725" cy="4205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10145713"/>
            <a:ext cx="3279775" cy="5349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87838" y="10145713"/>
            <a:ext cx="3279775" cy="534987"/>
          </a:xfrm>
          <a:prstGeom prst="rect">
            <a:avLst/>
          </a:prstGeom>
        </p:spPr>
        <p:txBody>
          <a:bodyPr vert="horz" lIns="91440" tIns="45720" rIns="91440" bIns="45720" rtlCol="0" anchor="b"/>
          <a:lstStyle>
            <a:lvl1pPr algn="r">
              <a:defRPr sz="1200"/>
            </a:lvl1pPr>
          </a:lstStyle>
          <a:p>
            <a:fld id="{0C40A1E0-6D9A-44AD-9243-FBAFF1A5193D}" type="slidenum">
              <a:rPr lang="en-GB" smtClean="0"/>
              <a:t>‹#›</a:t>
            </a:fld>
            <a:endParaRPr lang="en-GB" dirty="0"/>
          </a:p>
        </p:txBody>
      </p:sp>
    </p:spTree>
    <p:extLst>
      <p:ext uri="{BB962C8B-B14F-4D97-AF65-F5344CB8AC3E}">
        <p14:creationId xmlns:p14="http://schemas.microsoft.com/office/powerpoint/2010/main" val="4091102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40A1E0-6D9A-44AD-9243-FBAFF1A5193D}" type="slidenum">
              <a:rPr lang="en-GB" smtClean="0"/>
              <a:t>2</a:t>
            </a:fld>
            <a:endParaRPr lang="en-GB" dirty="0"/>
          </a:p>
        </p:txBody>
      </p:sp>
    </p:spTree>
    <p:extLst>
      <p:ext uri="{BB962C8B-B14F-4D97-AF65-F5344CB8AC3E}">
        <p14:creationId xmlns:p14="http://schemas.microsoft.com/office/powerpoint/2010/main" val="531798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40A1E0-6D9A-44AD-9243-FBAFF1A5193D}" type="slidenum">
              <a:rPr lang="en-GB" smtClean="0"/>
              <a:t>3</a:t>
            </a:fld>
            <a:endParaRPr lang="en-GB" dirty="0"/>
          </a:p>
        </p:txBody>
      </p:sp>
    </p:spTree>
    <p:extLst>
      <p:ext uri="{BB962C8B-B14F-4D97-AF65-F5344CB8AC3E}">
        <p14:creationId xmlns:p14="http://schemas.microsoft.com/office/powerpoint/2010/main" val="1166702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40A1E0-6D9A-44AD-9243-FBAFF1A5193D}" type="slidenum">
              <a:rPr lang="en-GB" smtClean="0"/>
              <a:t>4</a:t>
            </a:fld>
            <a:endParaRPr lang="en-GB" dirty="0"/>
          </a:p>
        </p:txBody>
      </p:sp>
    </p:spTree>
    <p:extLst>
      <p:ext uri="{BB962C8B-B14F-4D97-AF65-F5344CB8AC3E}">
        <p14:creationId xmlns:p14="http://schemas.microsoft.com/office/powerpoint/2010/main" val="3319694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40A1E0-6D9A-44AD-9243-FBAFF1A5193D}" type="slidenum">
              <a:rPr lang="en-GB" smtClean="0"/>
              <a:t>5</a:t>
            </a:fld>
            <a:endParaRPr lang="en-GB" dirty="0"/>
          </a:p>
        </p:txBody>
      </p:sp>
    </p:spTree>
    <p:extLst>
      <p:ext uri="{BB962C8B-B14F-4D97-AF65-F5344CB8AC3E}">
        <p14:creationId xmlns:p14="http://schemas.microsoft.com/office/powerpoint/2010/main" val="710916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F1F316-A1C3-12B7-6EF9-3BD6F0BED4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F37ED2-ADA6-2454-7D9A-11A4B07C80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17CF6F-6F3B-A740-D3F0-CD240919F3C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4935AE2-756E-EF5B-787A-F33288A63B22}"/>
              </a:ext>
            </a:extLst>
          </p:cNvPr>
          <p:cNvSpPr>
            <a:spLocks noGrp="1"/>
          </p:cNvSpPr>
          <p:nvPr>
            <p:ph type="sldNum" sz="quarter" idx="5"/>
          </p:nvPr>
        </p:nvSpPr>
        <p:spPr/>
        <p:txBody>
          <a:bodyPr/>
          <a:lstStyle/>
          <a:p>
            <a:fld id="{0C40A1E0-6D9A-44AD-9243-FBAFF1A5193D}" type="slidenum">
              <a:rPr lang="en-GB" smtClean="0"/>
              <a:t>6</a:t>
            </a:fld>
            <a:endParaRPr lang="en-GB" dirty="0"/>
          </a:p>
        </p:txBody>
      </p:sp>
    </p:spTree>
    <p:extLst>
      <p:ext uri="{BB962C8B-B14F-4D97-AF65-F5344CB8AC3E}">
        <p14:creationId xmlns:p14="http://schemas.microsoft.com/office/powerpoint/2010/main" val="1938879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D3A2A-61F5-4990-967B-D19882232CC7}"/>
              </a:ext>
            </a:extLst>
          </p:cNvPr>
          <p:cNvSpPr>
            <a:spLocks noGrp="1"/>
          </p:cNvSpPr>
          <p:nvPr>
            <p:ph type="ctrTitle"/>
          </p:nvPr>
        </p:nvSpPr>
        <p:spPr>
          <a:xfrm>
            <a:off x="946150" y="1747976"/>
            <a:ext cx="5676900" cy="3718466"/>
          </a:xfrm>
        </p:spPr>
        <p:txBody>
          <a:bodyPr anchor="b"/>
          <a:lstStyle>
            <a:lvl1pPr algn="ctr">
              <a:defRPr sz="3725"/>
            </a:lvl1pPr>
          </a:lstStyle>
          <a:p>
            <a:r>
              <a:rPr lang="en-US"/>
              <a:t>Click to edit Master title style</a:t>
            </a:r>
            <a:endParaRPr lang="en-GB"/>
          </a:p>
        </p:txBody>
      </p:sp>
      <p:sp>
        <p:nvSpPr>
          <p:cNvPr id="3" name="Subtitle 2">
            <a:extLst>
              <a:ext uri="{FF2B5EF4-FFF2-40B4-BE49-F238E27FC236}">
                <a16:creationId xmlns:a16="http://schemas.microsoft.com/office/drawing/2014/main" id="{90651612-B2B7-4A5B-934C-53107066E8B1}"/>
              </a:ext>
            </a:extLst>
          </p:cNvPr>
          <p:cNvSpPr>
            <a:spLocks noGrp="1"/>
          </p:cNvSpPr>
          <p:nvPr>
            <p:ph type="subTitle" idx="1"/>
          </p:nvPr>
        </p:nvSpPr>
        <p:spPr>
          <a:xfrm>
            <a:off x="946150" y="5609841"/>
            <a:ext cx="5676900" cy="2578696"/>
          </a:xfrm>
        </p:spPr>
        <p:txBody>
          <a:bodyPr/>
          <a:lstStyle>
            <a:lvl1pPr marL="0" indent="0" algn="ctr">
              <a:buNone/>
              <a:defRPr sz="1490"/>
            </a:lvl1pPr>
            <a:lvl2pPr marL="283830" indent="0" algn="ctr">
              <a:buNone/>
              <a:defRPr sz="1242"/>
            </a:lvl2pPr>
            <a:lvl3pPr marL="567660" indent="0" algn="ctr">
              <a:buNone/>
              <a:defRPr sz="1117"/>
            </a:lvl3pPr>
            <a:lvl4pPr marL="851489" indent="0" algn="ctr">
              <a:buNone/>
              <a:defRPr sz="993"/>
            </a:lvl4pPr>
            <a:lvl5pPr marL="1135319" indent="0" algn="ctr">
              <a:buNone/>
              <a:defRPr sz="993"/>
            </a:lvl5pPr>
            <a:lvl6pPr marL="1419149" indent="0" algn="ctr">
              <a:buNone/>
              <a:defRPr sz="993"/>
            </a:lvl6pPr>
            <a:lvl7pPr marL="1702979" indent="0" algn="ctr">
              <a:buNone/>
              <a:defRPr sz="993"/>
            </a:lvl7pPr>
            <a:lvl8pPr marL="1986808" indent="0" algn="ctr">
              <a:buNone/>
              <a:defRPr sz="993"/>
            </a:lvl8pPr>
            <a:lvl9pPr marL="2270638" indent="0" algn="ctr">
              <a:buNone/>
              <a:defRPr sz="993"/>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48FE212-67CD-4688-BB1F-EEF880974221}"/>
              </a:ext>
            </a:extLst>
          </p:cNvPr>
          <p:cNvSpPr>
            <a:spLocks noGrp="1"/>
          </p:cNvSpPr>
          <p:nvPr>
            <p:ph type="dt" sz="half" idx="10"/>
          </p:nvPr>
        </p:nvSpPr>
        <p:spPr/>
        <p:txBody>
          <a:bodyPr/>
          <a:lstStyle/>
          <a:p>
            <a:fld id="{1D8BD707-D9CF-40AE-B4C6-C98DA3205C09}" type="datetimeFigureOut">
              <a:rPr lang="en-US" smtClean="0"/>
              <a:t>11/18/2025</a:t>
            </a:fld>
            <a:endParaRPr lang="en-US" dirty="0"/>
          </a:p>
        </p:txBody>
      </p:sp>
      <p:sp>
        <p:nvSpPr>
          <p:cNvPr id="5" name="Footer Placeholder 4">
            <a:extLst>
              <a:ext uri="{FF2B5EF4-FFF2-40B4-BE49-F238E27FC236}">
                <a16:creationId xmlns:a16="http://schemas.microsoft.com/office/drawing/2014/main" id="{2A148DF6-2C20-4BB0-8A91-29087C577249}"/>
              </a:ext>
            </a:extLst>
          </p:cNvPr>
          <p:cNvSpPr>
            <a:spLocks noGrp="1"/>
          </p:cNvSpPr>
          <p:nvPr>
            <p:ph type="ftr" sz="quarter" idx="11"/>
          </p:nvPr>
        </p:nvSpPr>
        <p:spPr/>
        <p:txBody>
          <a:bodyPr/>
          <a:lstStyle/>
          <a:p>
            <a:pPr marL="17921"/>
            <a:r>
              <a:rPr lang="en-US" sz="1270" spc="-14" dirty="0">
                <a:solidFill>
                  <a:srgbClr val="7E7A79"/>
                </a:solidFill>
                <a:cs typeface="Open Sans"/>
              </a:rPr>
              <a:t>APM </a:t>
            </a:r>
            <a:r>
              <a:rPr lang="en-US" sz="1270" spc="-7" dirty="0">
                <a:solidFill>
                  <a:srgbClr val="7E7A79"/>
                </a:solidFill>
                <a:cs typeface="Open Sans"/>
              </a:rPr>
              <a:t>Content Strategy Phase 1: </a:t>
            </a:r>
            <a:r>
              <a:rPr lang="en-US" sz="1270" spc="-14" dirty="0">
                <a:solidFill>
                  <a:srgbClr val="7E7A79"/>
                </a:solidFill>
                <a:cs typeface="Open Sans"/>
              </a:rPr>
              <a:t>May </a:t>
            </a:r>
            <a:r>
              <a:rPr lang="en-US" sz="1270" spc="-7" dirty="0">
                <a:solidFill>
                  <a:srgbClr val="7E7A79"/>
                </a:solidFill>
                <a:cs typeface="Open Sans"/>
              </a:rPr>
              <a:t>2019</a:t>
            </a:r>
            <a:endParaRPr lang="en-US" sz="1270" dirty="0">
              <a:cs typeface="Open Sans"/>
            </a:endParaRPr>
          </a:p>
        </p:txBody>
      </p:sp>
      <p:sp>
        <p:nvSpPr>
          <p:cNvPr id="6" name="Slide Number Placeholder 5">
            <a:extLst>
              <a:ext uri="{FF2B5EF4-FFF2-40B4-BE49-F238E27FC236}">
                <a16:creationId xmlns:a16="http://schemas.microsoft.com/office/drawing/2014/main" id="{7F05BBD9-E736-4F6E-B85A-091C5023EE79}"/>
              </a:ext>
            </a:extLst>
          </p:cNvPr>
          <p:cNvSpPr>
            <a:spLocks noGrp="1"/>
          </p:cNvSpPr>
          <p:nvPr>
            <p:ph type="sldNum" sz="quarter" idx="12"/>
          </p:nvPr>
        </p:nvSpPr>
        <p:spPr/>
        <p:txBody>
          <a:bodyPr/>
          <a:lstStyle/>
          <a:p>
            <a:pPr marL="35842"/>
            <a:fld id="{81D60167-4931-47E6-BA6A-407CBD079E47}" type="slidenum">
              <a:rPr lang="en-GB" sz="1552" b="1" spc="-14" smtClean="0">
                <a:solidFill>
                  <a:srgbClr val="FFFFFF"/>
                </a:solidFill>
                <a:latin typeface="Montserrat"/>
                <a:cs typeface="Montserrat"/>
              </a:rPr>
              <a:pPr marL="35842"/>
              <a:t>‹#›</a:t>
            </a:fld>
            <a:endParaRPr lang="en-GB" sz="1552" dirty="0">
              <a:latin typeface="Montserrat"/>
              <a:cs typeface="Montserrat"/>
            </a:endParaRPr>
          </a:p>
        </p:txBody>
      </p:sp>
    </p:spTree>
    <p:extLst>
      <p:ext uri="{BB962C8B-B14F-4D97-AF65-F5344CB8AC3E}">
        <p14:creationId xmlns:p14="http://schemas.microsoft.com/office/powerpoint/2010/main" val="60685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EC013-0CB7-4AC7-B15B-2F799EE7D87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6CD5FD-42E1-4CA0-B45A-6BCAA650EF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673A5E-571A-42AD-B3DF-91A3ABB2C196}"/>
              </a:ext>
            </a:extLst>
          </p:cNvPr>
          <p:cNvSpPr>
            <a:spLocks noGrp="1"/>
          </p:cNvSpPr>
          <p:nvPr>
            <p:ph type="dt" sz="half" idx="10"/>
          </p:nvPr>
        </p:nvSpPr>
        <p:spPr/>
        <p:txBody>
          <a:bodyPr/>
          <a:lstStyle/>
          <a:p>
            <a:fld id="{1D8BD707-D9CF-40AE-B4C6-C98DA3205C09}" type="datetimeFigureOut">
              <a:rPr lang="en-US" smtClean="0"/>
              <a:t>11/18/2025</a:t>
            </a:fld>
            <a:endParaRPr lang="en-US" dirty="0"/>
          </a:p>
        </p:txBody>
      </p:sp>
      <p:sp>
        <p:nvSpPr>
          <p:cNvPr id="5" name="Footer Placeholder 4">
            <a:extLst>
              <a:ext uri="{FF2B5EF4-FFF2-40B4-BE49-F238E27FC236}">
                <a16:creationId xmlns:a16="http://schemas.microsoft.com/office/drawing/2014/main" id="{4AE8C6AC-E2AF-4C52-89C7-3B13BE25D26F}"/>
              </a:ext>
            </a:extLst>
          </p:cNvPr>
          <p:cNvSpPr>
            <a:spLocks noGrp="1"/>
          </p:cNvSpPr>
          <p:nvPr>
            <p:ph type="ftr" sz="quarter" idx="11"/>
          </p:nvPr>
        </p:nvSpPr>
        <p:spPr/>
        <p:txBody>
          <a:bodyPr/>
          <a:lstStyle/>
          <a:p>
            <a:pPr marL="17921"/>
            <a:r>
              <a:rPr lang="en-US" sz="1270" spc="-14" dirty="0">
                <a:solidFill>
                  <a:srgbClr val="7E7A79"/>
                </a:solidFill>
                <a:cs typeface="Open Sans"/>
              </a:rPr>
              <a:t>APM </a:t>
            </a:r>
            <a:r>
              <a:rPr lang="en-US" sz="1270" spc="-7" dirty="0">
                <a:solidFill>
                  <a:srgbClr val="7E7A79"/>
                </a:solidFill>
                <a:cs typeface="Open Sans"/>
              </a:rPr>
              <a:t>Content Strategy Phase 1: </a:t>
            </a:r>
            <a:r>
              <a:rPr lang="en-US" sz="1270" spc="-14" dirty="0">
                <a:solidFill>
                  <a:srgbClr val="7E7A79"/>
                </a:solidFill>
                <a:cs typeface="Open Sans"/>
              </a:rPr>
              <a:t>May </a:t>
            </a:r>
            <a:r>
              <a:rPr lang="en-US" sz="1270" spc="-7" dirty="0">
                <a:solidFill>
                  <a:srgbClr val="7E7A79"/>
                </a:solidFill>
                <a:cs typeface="Open Sans"/>
              </a:rPr>
              <a:t>2019</a:t>
            </a:r>
            <a:endParaRPr lang="en-US" sz="1270" dirty="0">
              <a:cs typeface="Open Sans"/>
            </a:endParaRPr>
          </a:p>
        </p:txBody>
      </p:sp>
      <p:sp>
        <p:nvSpPr>
          <p:cNvPr id="6" name="Slide Number Placeholder 5">
            <a:extLst>
              <a:ext uri="{FF2B5EF4-FFF2-40B4-BE49-F238E27FC236}">
                <a16:creationId xmlns:a16="http://schemas.microsoft.com/office/drawing/2014/main" id="{FFFA3312-8328-4C8C-9F8A-990CD4CAC0C0}"/>
              </a:ext>
            </a:extLst>
          </p:cNvPr>
          <p:cNvSpPr>
            <a:spLocks noGrp="1"/>
          </p:cNvSpPr>
          <p:nvPr>
            <p:ph type="sldNum" sz="quarter" idx="12"/>
          </p:nvPr>
        </p:nvSpPr>
        <p:spPr/>
        <p:txBody>
          <a:bodyPr/>
          <a:lstStyle/>
          <a:p>
            <a:pPr marL="35842"/>
            <a:fld id="{81D60167-4931-47E6-BA6A-407CBD079E47}" type="slidenum">
              <a:rPr lang="en-GB" sz="1552" b="1" spc="-14" smtClean="0">
                <a:solidFill>
                  <a:srgbClr val="FFFFFF"/>
                </a:solidFill>
                <a:latin typeface="Montserrat"/>
                <a:cs typeface="Montserrat"/>
              </a:rPr>
              <a:pPr marL="35842"/>
              <a:t>‹#›</a:t>
            </a:fld>
            <a:endParaRPr lang="en-GB" sz="1552" dirty="0">
              <a:latin typeface="Montserrat"/>
              <a:cs typeface="Montserrat"/>
            </a:endParaRPr>
          </a:p>
        </p:txBody>
      </p:sp>
    </p:spTree>
    <p:extLst>
      <p:ext uri="{BB962C8B-B14F-4D97-AF65-F5344CB8AC3E}">
        <p14:creationId xmlns:p14="http://schemas.microsoft.com/office/powerpoint/2010/main" val="2086198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6AD3FC-725A-4AB8-A554-ABBAA80B5DF0}"/>
              </a:ext>
            </a:extLst>
          </p:cNvPr>
          <p:cNvSpPr>
            <a:spLocks noGrp="1"/>
          </p:cNvSpPr>
          <p:nvPr>
            <p:ph type="title" orient="vert"/>
          </p:nvPr>
        </p:nvSpPr>
        <p:spPr>
          <a:xfrm>
            <a:off x="5416709" y="568648"/>
            <a:ext cx="1632109" cy="9051400"/>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E959087-A546-45F0-8939-96EC3860248B}"/>
              </a:ext>
            </a:extLst>
          </p:cNvPr>
          <p:cNvSpPr>
            <a:spLocks noGrp="1"/>
          </p:cNvSpPr>
          <p:nvPr>
            <p:ph type="body" orient="vert" idx="1"/>
          </p:nvPr>
        </p:nvSpPr>
        <p:spPr>
          <a:xfrm>
            <a:off x="520383" y="568648"/>
            <a:ext cx="4801711" cy="9051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B64312-B859-4851-9BBE-9763B5BFDA97}"/>
              </a:ext>
            </a:extLst>
          </p:cNvPr>
          <p:cNvSpPr>
            <a:spLocks noGrp="1"/>
          </p:cNvSpPr>
          <p:nvPr>
            <p:ph type="dt" sz="half" idx="10"/>
          </p:nvPr>
        </p:nvSpPr>
        <p:spPr/>
        <p:txBody>
          <a:bodyPr/>
          <a:lstStyle/>
          <a:p>
            <a:fld id="{1D8BD707-D9CF-40AE-B4C6-C98DA3205C09}" type="datetimeFigureOut">
              <a:rPr lang="en-US" smtClean="0"/>
              <a:t>11/18/2025</a:t>
            </a:fld>
            <a:endParaRPr lang="en-US" dirty="0"/>
          </a:p>
        </p:txBody>
      </p:sp>
      <p:sp>
        <p:nvSpPr>
          <p:cNvPr id="5" name="Footer Placeholder 4">
            <a:extLst>
              <a:ext uri="{FF2B5EF4-FFF2-40B4-BE49-F238E27FC236}">
                <a16:creationId xmlns:a16="http://schemas.microsoft.com/office/drawing/2014/main" id="{36B8A5E9-9AC3-4FFE-ACE2-4B2BECBD14E1}"/>
              </a:ext>
            </a:extLst>
          </p:cNvPr>
          <p:cNvSpPr>
            <a:spLocks noGrp="1"/>
          </p:cNvSpPr>
          <p:nvPr>
            <p:ph type="ftr" sz="quarter" idx="11"/>
          </p:nvPr>
        </p:nvSpPr>
        <p:spPr/>
        <p:txBody>
          <a:bodyPr/>
          <a:lstStyle/>
          <a:p>
            <a:pPr marL="17921"/>
            <a:r>
              <a:rPr lang="en-US" sz="1270" spc="-14" dirty="0">
                <a:solidFill>
                  <a:srgbClr val="7E7A79"/>
                </a:solidFill>
                <a:cs typeface="Open Sans"/>
              </a:rPr>
              <a:t>APM </a:t>
            </a:r>
            <a:r>
              <a:rPr lang="en-US" sz="1270" spc="-7" dirty="0">
                <a:solidFill>
                  <a:srgbClr val="7E7A79"/>
                </a:solidFill>
                <a:cs typeface="Open Sans"/>
              </a:rPr>
              <a:t>Content Strategy Phase 1: </a:t>
            </a:r>
            <a:r>
              <a:rPr lang="en-US" sz="1270" spc="-14" dirty="0">
                <a:solidFill>
                  <a:srgbClr val="7E7A79"/>
                </a:solidFill>
                <a:cs typeface="Open Sans"/>
              </a:rPr>
              <a:t>May </a:t>
            </a:r>
            <a:r>
              <a:rPr lang="en-US" sz="1270" spc="-7" dirty="0">
                <a:solidFill>
                  <a:srgbClr val="7E7A79"/>
                </a:solidFill>
                <a:cs typeface="Open Sans"/>
              </a:rPr>
              <a:t>2019</a:t>
            </a:r>
            <a:endParaRPr lang="en-US" sz="1270" dirty="0">
              <a:cs typeface="Open Sans"/>
            </a:endParaRPr>
          </a:p>
        </p:txBody>
      </p:sp>
      <p:sp>
        <p:nvSpPr>
          <p:cNvPr id="6" name="Slide Number Placeholder 5">
            <a:extLst>
              <a:ext uri="{FF2B5EF4-FFF2-40B4-BE49-F238E27FC236}">
                <a16:creationId xmlns:a16="http://schemas.microsoft.com/office/drawing/2014/main" id="{FEDA9EA3-93EA-4DAE-9226-3374A992BCE3}"/>
              </a:ext>
            </a:extLst>
          </p:cNvPr>
          <p:cNvSpPr>
            <a:spLocks noGrp="1"/>
          </p:cNvSpPr>
          <p:nvPr>
            <p:ph type="sldNum" sz="quarter" idx="12"/>
          </p:nvPr>
        </p:nvSpPr>
        <p:spPr/>
        <p:txBody>
          <a:bodyPr/>
          <a:lstStyle/>
          <a:p>
            <a:pPr marL="35842"/>
            <a:fld id="{81D60167-4931-47E6-BA6A-407CBD079E47}" type="slidenum">
              <a:rPr lang="en-GB" sz="1552" b="1" spc="-14" smtClean="0">
                <a:solidFill>
                  <a:srgbClr val="FFFFFF"/>
                </a:solidFill>
                <a:latin typeface="Montserrat"/>
                <a:cs typeface="Montserrat"/>
              </a:rPr>
              <a:pPr marL="35842"/>
              <a:t>‹#›</a:t>
            </a:fld>
            <a:endParaRPr lang="en-GB" sz="1552" dirty="0">
              <a:latin typeface="Montserrat"/>
              <a:cs typeface="Montserrat"/>
            </a:endParaRPr>
          </a:p>
        </p:txBody>
      </p:sp>
    </p:spTree>
    <p:extLst>
      <p:ext uri="{BB962C8B-B14F-4D97-AF65-F5344CB8AC3E}">
        <p14:creationId xmlns:p14="http://schemas.microsoft.com/office/powerpoint/2010/main" val="804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840C0-7989-4AF8-A962-ADA2DB0F481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A79795C-1B1D-4E87-B188-A80010DB13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E13986-DBF1-4225-855E-7E2D050D4EBE}"/>
              </a:ext>
            </a:extLst>
          </p:cNvPr>
          <p:cNvSpPr>
            <a:spLocks noGrp="1"/>
          </p:cNvSpPr>
          <p:nvPr>
            <p:ph type="dt" sz="half" idx="10"/>
          </p:nvPr>
        </p:nvSpPr>
        <p:spPr/>
        <p:txBody>
          <a:bodyPr/>
          <a:lstStyle/>
          <a:p>
            <a:fld id="{1D8BD707-D9CF-40AE-B4C6-C98DA3205C09}" type="datetimeFigureOut">
              <a:rPr lang="en-US" smtClean="0"/>
              <a:t>11/18/2025</a:t>
            </a:fld>
            <a:endParaRPr lang="en-US" dirty="0"/>
          </a:p>
        </p:txBody>
      </p:sp>
      <p:sp>
        <p:nvSpPr>
          <p:cNvPr id="5" name="Footer Placeholder 4">
            <a:extLst>
              <a:ext uri="{FF2B5EF4-FFF2-40B4-BE49-F238E27FC236}">
                <a16:creationId xmlns:a16="http://schemas.microsoft.com/office/drawing/2014/main" id="{6EE594A7-E94D-493F-9B29-D772418501AC}"/>
              </a:ext>
            </a:extLst>
          </p:cNvPr>
          <p:cNvSpPr>
            <a:spLocks noGrp="1"/>
          </p:cNvSpPr>
          <p:nvPr>
            <p:ph type="ftr" sz="quarter" idx="11"/>
          </p:nvPr>
        </p:nvSpPr>
        <p:spPr/>
        <p:txBody>
          <a:bodyPr/>
          <a:lstStyle/>
          <a:p>
            <a:pPr marL="17921"/>
            <a:r>
              <a:rPr lang="en-US" sz="1270" spc="-14" dirty="0">
                <a:solidFill>
                  <a:srgbClr val="7E7A79"/>
                </a:solidFill>
                <a:cs typeface="Open Sans"/>
              </a:rPr>
              <a:t>APM </a:t>
            </a:r>
            <a:r>
              <a:rPr lang="en-US" sz="1270" spc="-7" dirty="0">
                <a:solidFill>
                  <a:srgbClr val="7E7A79"/>
                </a:solidFill>
                <a:cs typeface="Open Sans"/>
              </a:rPr>
              <a:t>Content Strategy Phase 1: </a:t>
            </a:r>
            <a:r>
              <a:rPr lang="en-US" sz="1270" spc="-14" dirty="0">
                <a:solidFill>
                  <a:srgbClr val="7E7A79"/>
                </a:solidFill>
                <a:cs typeface="Open Sans"/>
              </a:rPr>
              <a:t>May </a:t>
            </a:r>
            <a:r>
              <a:rPr lang="en-US" sz="1270" spc="-7" dirty="0">
                <a:solidFill>
                  <a:srgbClr val="7E7A79"/>
                </a:solidFill>
                <a:cs typeface="Open Sans"/>
              </a:rPr>
              <a:t>2019</a:t>
            </a:r>
            <a:endParaRPr lang="en-US" sz="1270" dirty="0">
              <a:cs typeface="Open Sans"/>
            </a:endParaRPr>
          </a:p>
        </p:txBody>
      </p:sp>
      <p:sp>
        <p:nvSpPr>
          <p:cNvPr id="6" name="Slide Number Placeholder 5">
            <a:extLst>
              <a:ext uri="{FF2B5EF4-FFF2-40B4-BE49-F238E27FC236}">
                <a16:creationId xmlns:a16="http://schemas.microsoft.com/office/drawing/2014/main" id="{C4B1658F-1CA4-4232-B901-639B1709660B}"/>
              </a:ext>
            </a:extLst>
          </p:cNvPr>
          <p:cNvSpPr>
            <a:spLocks noGrp="1"/>
          </p:cNvSpPr>
          <p:nvPr>
            <p:ph type="sldNum" sz="quarter" idx="12"/>
          </p:nvPr>
        </p:nvSpPr>
        <p:spPr/>
        <p:txBody>
          <a:bodyPr/>
          <a:lstStyle/>
          <a:p>
            <a:pPr marL="35842"/>
            <a:fld id="{81D60167-4931-47E6-BA6A-407CBD079E47}" type="slidenum">
              <a:rPr lang="en-GB" sz="1552" b="1" spc="-14" smtClean="0">
                <a:solidFill>
                  <a:srgbClr val="FFFFFF"/>
                </a:solidFill>
                <a:latin typeface="Montserrat"/>
                <a:cs typeface="Montserrat"/>
              </a:rPr>
              <a:pPr marL="35842"/>
              <a:t>‹#›</a:t>
            </a:fld>
            <a:endParaRPr lang="en-GB" sz="1552" dirty="0">
              <a:latin typeface="Montserrat"/>
              <a:cs typeface="Montserrat"/>
            </a:endParaRPr>
          </a:p>
        </p:txBody>
      </p:sp>
    </p:spTree>
    <p:extLst>
      <p:ext uri="{BB962C8B-B14F-4D97-AF65-F5344CB8AC3E}">
        <p14:creationId xmlns:p14="http://schemas.microsoft.com/office/powerpoint/2010/main" val="2576055099"/>
      </p:ext>
    </p:extLst>
  </p:cSld>
  <p:clrMapOvr>
    <a:masterClrMapping/>
  </p:clrMapOvr>
  <p:transition spd="slow">
    <p:randomBar dir="vert"/>
    <p:sndAc>
      <p:stSnd>
        <p:snd r:embed="rId1" name="wind.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2516E-EA4A-4D0E-90F2-E6FC5500E3F6}"/>
              </a:ext>
            </a:extLst>
          </p:cNvPr>
          <p:cNvSpPr>
            <a:spLocks noGrp="1"/>
          </p:cNvSpPr>
          <p:nvPr>
            <p:ph type="title"/>
          </p:nvPr>
        </p:nvSpPr>
        <p:spPr>
          <a:xfrm>
            <a:off x="516440" y="2662759"/>
            <a:ext cx="6528435" cy="4442874"/>
          </a:xfrm>
        </p:spPr>
        <p:txBody>
          <a:bodyPr anchor="b"/>
          <a:lstStyle>
            <a:lvl1pPr>
              <a:defRPr sz="3725"/>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8506DEB-718E-48F6-A9D3-6535521EFB09}"/>
              </a:ext>
            </a:extLst>
          </p:cNvPr>
          <p:cNvSpPr>
            <a:spLocks noGrp="1"/>
          </p:cNvSpPr>
          <p:nvPr>
            <p:ph type="body" idx="1"/>
          </p:nvPr>
        </p:nvSpPr>
        <p:spPr>
          <a:xfrm>
            <a:off x="516440" y="7147665"/>
            <a:ext cx="6528435" cy="2336402"/>
          </a:xfrm>
        </p:spPr>
        <p:txBody>
          <a:bodyPr/>
          <a:lstStyle>
            <a:lvl1pPr marL="0" indent="0">
              <a:buNone/>
              <a:defRPr sz="1490">
                <a:solidFill>
                  <a:schemeClr val="tx1">
                    <a:tint val="75000"/>
                  </a:schemeClr>
                </a:solidFill>
              </a:defRPr>
            </a:lvl1pPr>
            <a:lvl2pPr marL="283830" indent="0">
              <a:buNone/>
              <a:defRPr sz="1242">
                <a:solidFill>
                  <a:schemeClr val="tx1">
                    <a:tint val="75000"/>
                  </a:schemeClr>
                </a:solidFill>
              </a:defRPr>
            </a:lvl2pPr>
            <a:lvl3pPr marL="567660" indent="0">
              <a:buNone/>
              <a:defRPr sz="1117">
                <a:solidFill>
                  <a:schemeClr val="tx1">
                    <a:tint val="75000"/>
                  </a:schemeClr>
                </a:solidFill>
              </a:defRPr>
            </a:lvl3pPr>
            <a:lvl4pPr marL="851489" indent="0">
              <a:buNone/>
              <a:defRPr sz="993">
                <a:solidFill>
                  <a:schemeClr val="tx1">
                    <a:tint val="75000"/>
                  </a:schemeClr>
                </a:solidFill>
              </a:defRPr>
            </a:lvl4pPr>
            <a:lvl5pPr marL="1135319" indent="0">
              <a:buNone/>
              <a:defRPr sz="993">
                <a:solidFill>
                  <a:schemeClr val="tx1">
                    <a:tint val="75000"/>
                  </a:schemeClr>
                </a:solidFill>
              </a:defRPr>
            </a:lvl5pPr>
            <a:lvl6pPr marL="1419149" indent="0">
              <a:buNone/>
              <a:defRPr sz="993">
                <a:solidFill>
                  <a:schemeClr val="tx1">
                    <a:tint val="75000"/>
                  </a:schemeClr>
                </a:solidFill>
              </a:defRPr>
            </a:lvl6pPr>
            <a:lvl7pPr marL="1702979" indent="0">
              <a:buNone/>
              <a:defRPr sz="993">
                <a:solidFill>
                  <a:schemeClr val="tx1">
                    <a:tint val="75000"/>
                  </a:schemeClr>
                </a:solidFill>
              </a:defRPr>
            </a:lvl7pPr>
            <a:lvl8pPr marL="1986808" indent="0">
              <a:buNone/>
              <a:defRPr sz="993">
                <a:solidFill>
                  <a:schemeClr val="tx1">
                    <a:tint val="75000"/>
                  </a:schemeClr>
                </a:solidFill>
              </a:defRPr>
            </a:lvl8pPr>
            <a:lvl9pPr marL="2270638" indent="0">
              <a:buNone/>
              <a:defRPr sz="99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0A0B61-2641-49F2-A117-1852CEBCA40B}"/>
              </a:ext>
            </a:extLst>
          </p:cNvPr>
          <p:cNvSpPr>
            <a:spLocks noGrp="1"/>
          </p:cNvSpPr>
          <p:nvPr>
            <p:ph type="dt" sz="half" idx="10"/>
          </p:nvPr>
        </p:nvSpPr>
        <p:spPr/>
        <p:txBody>
          <a:bodyPr/>
          <a:lstStyle/>
          <a:p>
            <a:fld id="{1D8BD707-D9CF-40AE-B4C6-C98DA3205C09}" type="datetimeFigureOut">
              <a:rPr lang="en-US" smtClean="0"/>
              <a:t>11/18/2025</a:t>
            </a:fld>
            <a:endParaRPr lang="en-US" dirty="0"/>
          </a:p>
        </p:txBody>
      </p:sp>
      <p:sp>
        <p:nvSpPr>
          <p:cNvPr id="5" name="Footer Placeholder 4">
            <a:extLst>
              <a:ext uri="{FF2B5EF4-FFF2-40B4-BE49-F238E27FC236}">
                <a16:creationId xmlns:a16="http://schemas.microsoft.com/office/drawing/2014/main" id="{FB5D905D-FF9E-4BC4-8F52-DCFAF059403B}"/>
              </a:ext>
            </a:extLst>
          </p:cNvPr>
          <p:cNvSpPr>
            <a:spLocks noGrp="1"/>
          </p:cNvSpPr>
          <p:nvPr>
            <p:ph type="ftr" sz="quarter" idx="11"/>
          </p:nvPr>
        </p:nvSpPr>
        <p:spPr/>
        <p:txBody>
          <a:bodyPr/>
          <a:lstStyle/>
          <a:p>
            <a:pPr marL="17921"/>
            <a:r>
              <a:rPr lang="en-US" sz="1270" spc="-14" dirty="0">
                <a:solidFill>
                  <a:srgbClr val="7E7A79"/>
                </a:solidFill>
                <a:cs typeface="Open Sans"/>
              </a:rPr>
              <a:t>APM </a:t>
            </a:r>
            <a:r>
              <a:rPr lang="en-US" sz="1270" spc="-7" dirty="0">
                <a:solidFill>
                  <a:srgbClr val="7E7A79"/>
                </a:solidFill>
                <a:cs typeface="Open Sans"/>
              </a:rPr>
              <a:t>Content Strategy Phase 1: </a:t>
            </a:r>
            <a:r>
              <a:rPr lang="en-US" sz="1270" spc="-14" dirty="0">
                <a:solidFill>
                  <a:srgbClr val="7E7A79"/>
                </a:solidFill>
                <a:cs typeface="Open Sans"/>
              </a:rPr>
              <a:t>May </a:t>
            </a:r>
            <a:r>
              <a:rPr lang="en-US" sz="1270" spc="-7" dirty="0">
                <a:solidFill>
                  <a:srgbClr val="7E7A79"/>
                </a:solidFill>
                <a:cs typeface="Open Sans"/>
              </a:rPr>
              <a:t>2019</a:t>
            </a:r>
            <a:endParaRPr lang="en-US" sz="1270" dirty="0">
              <a:cs typeface="Open Sans"/>
            </a:endParaRPr>
          </a:p>
        </p:txBody>
      </p:sp>
      <p:sp>
        <p:nvSpPr>
          <p:cNvPr id="6" name="Slide Number Placeholder 5">
            <a:extLst>
              <a:ext uri="{FF2B5EF4-FFF2-40B4-BE49-F238E27FC236}">
                <a16:creationId xmlns:a16="http://schemas.microsoft.com/office/drawing/2014/main" id="{295E5E06-50EF-4176-9C2D-823747EB6FFB}"/>
              </a:ext>
            </a:extLst>
          </p:cNvPr>
          <p:cNvSpPr>
            <a:spLocks noGrp="1"/>
          </p:cNvSpPr>
          <p:nvPr>
            <p:ph type="sldNum" sz="quarter" idx="12"/>
          </p:nvPr>
        </p:nvSpPr>
        <p:spPr/>
        <p:txBody>
          <a:bodyPr/>
          <a:lstStyle/>
          <a:p>
            <a:pPr marL="35842"/>
            <a:fld id="{81D60167-4931-47E6-BA6A-407CBD079E47}" type="slidenum">
              <a:rPr lang="en-GB" sz="1552" b="1" spc="-14" smtClean="0">
                <a:solidFill>
                  <a:srgbClr val="FFFFFF"/>
                </a:solidFill>
                <a:latin typeface="Montserrat"/>
                <a:cs typeface="Montserrat"/>
              </a:rPr>
              <a:pPr marL="35842"/>
              <a:t>‹#›</a:t>
            </a:fld>
            <a:endParaRPr lang="en-GB" sz="1552" dirty="0">
              <a:latin typeface="Montserrat"/>
              <a:cs typeface="Montserrat"/>
            </a:endParaRPr>
          </a:p>
        </p:txBody>
      </p:sp>
    </p:spTree>
    <p:extLst>
      <p:ext uri="{BB962C8B-B14F-4D97-AF65-F5344CB8AC3E}">
        <p14:creationId xmlns:p14="http://schemas.microsoft.com/office/powerpoint/2010/main" val="1191221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70B06-77CA-4AB7-8FB1-475C586293B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B28C9C4-3B13-46CD-8FA9-632B1CFF41FE}"/>
              </a:ext>
            </a:extLst>
          </p:cNvPr>
          <p:cNvSpPr>
            <a:spLocks noGrp="1"/>
          </p:cNvSpPr>
          <p:nvPr>
            <p:ph sz="half" idx="1"/>
          </p:nvPr>
        </p:nvSpPr>
        <p:spPr>
          <a:xfrm>
            <a:off x="520383" y="2843242"/>
            <a:ext cx="3216910" cy="677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32675CF-4813-4D7E-A8E8-C8AF57B5C723}"/>
              </a:ext>
            </a:extLst>
          </p:cNvPr>
          <p:cNvSpPr>
            <a:spLocks noGrp="1"/>
          </p:cNvSpPr>
          <p:nvPr>
            <p:ph sz="half" idx="2"/>
          </p:nvPr>
        </p:nvSpPr>
        <p:spPr>
          <a:xfrm>
            <a:off x="3831908" y="2843242"/>
            <a:ext cx="3216910" cy="677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D3DCBA5-02DA-4988-90B8-050D9451FD51}"/>
              </a:ext>
            </a:extLst>
          </p:cNvPr>
          <p:cNvSpPr>
            <a:spLocks noGrp="1"/>
          </p:cNvSpPr>
          <p:nvPr>
            <p:ph type="dt" sz="half" idx="10"/>
          </p:nvPr>
        </p:nvSpPr>
        <p:spPr/>
        <p:txBody>
          <a:bodyPr/>
          <a:lstStyle/>
          <a:p>
            <a:fld id="{1D8BD707-D9CF-40AE-B4C6-C98DA3205C09}" type="datetimeFigureOut">
              <a:rPr lang="en-US" smtClean="0"/>
              <a:t>11/18/2025</a:t>
            </a:fld>
            <a:endParaRPr lang="en-US" dirty="0"/>
          </a:p>
        </p:txBody>
      </p:sp>
      <p:sp>
        <p:nvSpPr>
          <p:cNvPr id="6" name="Footer Placeholder 5">
            <a:extLst>
              <a:ext uri="{FF2B5EF4-FFF2-40B4-BE49-F238E27FC236}">
                <a16:creationId xmlns:a16="http://schemas.microsoft.com/office/drawing/2014/main" id="{E03D485B-6C3A-4351-9ECD-A1B21F61DA9B}"/>
              </a:ext>
            </a:extLst>
          </p:cNvPr>
          <p:cNvSpPr>
            <a:spLocks noGrp="1"/>
          </p:cNvSpPr>
          <p:nvPr>
            <p:ph type="ftr" sz="quarter" idx="11"/>
          </p:nvPr>
        </p:nvSpPr>
        <p:spPr/>
        <p:txBody>
          <a:bodyPr/>
          <a:lstStyle/>
          <a:p>
            <a:pPr marL="17921"/>
            <a:r>
              <a:rPr lang="en-US" sz="1270" spc="-14" dirty="0">
                <a:solidFill>
                  <a:srgbClr val="7E7A79"/>
                </a:solidFill>
                <a:cs typeface="Open Sans"/>
              </a:rPr>
              <a:t>APM </a:t>
            </a:r>
            <a:r>
              <a:rPr lang="en-US" sz="1270" spc="-7" dirty="0">
                <a:solidFill>
                  <a:srgbClr val="7E7A79"/>
                </a:solidFill>
                <a:cs typeface="Open Sans"/>
              </a:rPr>
              <a:t>Content Strategy Phase 1: </a:t>
            </a:r>
            <a:r>
              <a:rPr lang="en-US" sz="1270" spc="-14" dirty="0">
                <a:solidFill>
                  <a:srgbClr val="7E7A79"/>
                </a:solidFill>
                <a:cs typeface="Open Sans"/>
              </a:rPr>
              <a:t>May </a:t>
            </a:r>
            <a:r>
              <a:rPr lang="en-US" sz="1270" spc="-7" dirty="0">
                <a:solidFill>
                  <a:srgbClr val="7E7A79"/>
                </a:solidFill>
                <a:cs typeface="Open Sans"/>
              </a:rPr>
              <a:t>2019</a:t>
            </a:r>
            <a:endParaRPr lang="en-US" sz="1270" dirty="0">
              <a:cs typeface="Open Sans"/>
            </a:endParaRPr>
          </a:p>
        </p:txBody>
      </p:sp>
      <p:sp>
        <p:nvSpPr>
          <p:cNvPr id="7" name="Slide Number Placeholder 6">
            <a:extLst>
              <a:ext uri="{FF2B5EF4-FFF2-40B4-BE49-F238E27FC236}">
                <a16:creationId xmlns:a16="http://schemas.microsoft.com/office/drawing/2014/main" id="{1A52DA10-5B43-446B-BE93-C1CA4B1B23D6}"/>
              </a:ext>
            </a:extLst>
          </p:cNvPr>
          <p:cNvSpPr>
            <a:spLocks noGrp="1"/>
          </p:cNvSpPr>
          <p:nvPr>
            <p:ph type="sldNum" sz="quarter" idx="12"/>
          </p:nvPr>
        </p:nvSpPr>
        <p:spPr/>
        <p:txBody>
          <a:bodyPr/>
          <a:lstStyle/>
          <a:p>
            <a:pPr marL="35842"/>
            <a:fld id="{81D60167-4931-47E6-BA6A-407CBD079E47}" type="slidenum">
              <a:rPr lang="en-GB" sz="1552" b="1" spc="-14" smtClean="0">
                <a:solidFill>
                  <a:srgbClr val="FFFFFF"/>
                </a:solidFill>
                <a:latin typeface="Montserrat"/>
                <a:cs typeface="Montserrat"/>
              </a:rPr>
              <a:pPr marL="35842"/>
              <a:t>‹#›</a:t>
            </a:fld>
            <a:endParaRPr lang="en-GB" sz="1552" dirty="0">
              <a:latin typeface="Montserrat"/>
              <a:cs typeface="Montserrat"/>
            </a:endParaRPr>
          </a:p>
        </p:txBody>
      </p:sp>
    </p:spTree>
    <p:extLst>
      <p:ext uri="{BB962C8B-B14F-4D97-AF65-F5344CB8AC3E}">
        <p14:creationId xmlns:p14="http://schemas.microsoft.com/office/powerpoint/2010/main" val="1677964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91D46-096D-425F-96E6-4A059608D443}"/>
              </a:ext>
            </a:extLst>
          </p:cNvPr>
          <p:cNvSpPr>
            <a:spLocks noGrp="1"/>
          </p:cNvSpPr>
          <p:nvPr>
            <p:ph type="title"/>
          </p:nvPr>
        </p:nvSpPr>
        <p:spPr>
          <a:xfrm>
            <a:off x="521368" y="568649"/>
            <a:ext cx="6528435" cy="206444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A675072-338F-4647-BA82-2568F90B3611}"/>
              </a:ext>
            </a:extLst>
          </p:cNvPr>
          <p:cNvSpPr>
            <a:spLocks noGrp="1"/>
          </p:cNvSpPr>
          <p:nvPr>
            <p:ph type="body" idx="1"/>
          </p:nvPr>
        </p:nvSpPr>
        <p:spPr>
          <a:xfrm>
            <a:off x="521369" y="2618256"/>
            <a:ext cx="3202126" cy="1283167"/>
          </a:xfrm>
        </p:spPr>
        <p:txBody>
          <a:bodyPr anchor="b"/>
          <a:lstStyle>
            <a:lvl1pPr marL="0" indent="0">
              <a:buNone/>
              <a:defRPr sz="1490" b="1"/>
            </a:lvl1pPr>
            <a:lvl2pPr marL="283830" indent="0">
              <a:buNone/>
              <a:defRPr sz="1242" b="1"/>
            </a:lvl2pPr>
            <a:lvl3pPr marL="567660" indent="0">
              <a:buNone/>
              <a:defRPr sz="1117" b="1"/>
            </a:lvl3pPr>
            <a:lvl4pPr marL="851489" indent="0">
              <a:buNone/>
              <a:defRPr sz="993" b="1"/>
            </a:lvl4pPr>
            <a:lvl5pPr marL="1135319" indent="0">
              <a:buNone/>
              <a:defRPr sz="993" b="1"/>
            </a:lvl5pPr>
            <a:lvl6pPr marL="1419149" indent="0">
              <a:buNone/>
              <a:defRPr sz="993" b="1"/>
            </a:lvl6pPr>
            <a:lvl7pPr marL="1702979" indent="0">
              <a:buNone/>
              <a:defRPr sz="993" b="1"/>
            </a:lvl7pPr>
            <a:lvl8pPr marL="1986808" indent="0">
              <a:buNone/>
              <a:defRPr sz="993" b="1"/>
            </a:lvl8pPr>
            <a:lvl9pPr marL="2270638" indent="0">
              <a:buNone/>
              <a:defRPr sz="993" b="1"/>
            </a:lvl9pPr>
          </a:lstStyle>
          <a:p>
            <a:pPr lvl="0"/>
            <a:r>
              <a:rPr lang="en-US"/>
              <a:t>Click to edit Master text styles</a:t>
            </a:r>
          </a:p>
        </p:txBody>
      </p:sp>
      <p:sp>
        <p:nvSpPr>
          <p:cNvPr id="4" name="Content Placeholder 3">
            <a:extLst>
              <a:ext uri="{FF2B5EF4-FFF2-40B4-BE49-F238E27FC236}">
                <a16:creationId xmlns:a16="http://schemas.microsoft.com/office/drawing/2014/main" id="{51CFFBEB-5308-4FBA-BC64-8842BC194755}"/>
              </a:ext>
            </a:extLst>
          </p:cNvPr>
          <p:cNvSpPr>
            <a:spLocks noGrp="1"/>
          </p:cNvSpPr>
          <p:nvPr>
            <p:ph sz="half" idx="2"/>
          </p:nvPr>
        </p:nvSpPr>
        <p:spPr>
          <a:xfrm>
            <a:off x="521369" y="3901422"/>
            <a:ext cx="3202126" cy="57384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1B9494E-A78D-4DE6-AE57-B6D95E8E17EC}"/>
              </a:ext>
            </a:extLst>
          </p:cNvPr>
          <p:cNvSpPr>
            <a:spLocks noGrp="1"/>
          </p:cNvSpPr>
          <p:nvPr>
            <p:ph type="body" sz="quarter" idx="3"/>
          </p:nvPr>
        </p:nvSpPr>
        <p:spPr>
          <a:xfrm>
            <a:off x="3831907" y="2618256"/>
            <a:ext cx="3217896" cy="1283167"/>
          </a:xfrm>
        </p:spPr>
        <p:txBody>
          <a:bodyPr anchor="b"/>
          <a:lstStyle>
            <a:lvl1pPr marL="0" indent="0">
              <a:buNone/>
              <a:defRPr sz="1490" b="1"/>
            </a:lvl1pPr>
            <a:lvl2pPr marL="283830" indent="0">
              <a:buNone/>
              <a:defRPr sz="1242" b="1"/>
            </a:lvl2pPr>
            <a:lvl3pPr marL="567660" indent="0">
              <a:buNone/>
              <a:defRPr sz="1117" b="1"/>
            </a:lvl3pPr>
            <a:lvl4pPr marL="851489" indent="0">
              <a:buNone/>
              <a:defRPr sz="993" b="1"/>
            </a:lvl4pPr>
            <a:lvl5pPr marL="1135319" indent="0">
              <a:buNone/>
              <a:defRPr sz="993" b="1"/>
            </a:lvl5pPr>
            <a:lvl6pPr marL="1419149" indent="0">
              <a:buNone/>
              <a:defRPr sz="993" b="1"/>
            </a:lvl6pPr>
            <a:lvl7pPr marL="1702979" indent="0">
              <a:buNone/>
              <a:defRPr sz="993" b="1"/>
            </a:lvl7pPr>
            <a:lvl8pPr marL="1986808" indent="0">
              <a:buNone/>
              <a:defRPr sz="993" b="1"/>
            </a:lvl8pPr>
            <a:lvl9pPr marL="2270638" indent="0">
              <a:buNone/>
              <a:defRPr sz="993" b="1"/>
            </a:lvl9pPr>
          </a:lstStyle>
          <a:p>
            <a:pPr lvl="0"/>
            <a:r>
              <a:rPr lang="en-US"/>
              <a:t>Click to edit Master text styles</a:t>
            </a:r>
          </a:p>
        </p:txBody>
      </p:sp>
      <p:sp>
        <p:nvSpPr>
          <p:cNvPr id="6" name="Content Placeholder 5">
            <a:extLst>
              <a:ext uri="{FF2B5EF4-FFF2-40B4-BE49-F238E27FC236}">
                <a16:creationId xmlns:a16="http://schemas.microsoft.com/office/drawing/2014/main" id="{C51748A1-E28E-4DF5-AD5C-866DAEF1BE82}"/>
              </a:ext>
            </a:extLst>
          </p:cNvPr>
          <p:cNvSpPr>
            <a:spLocks noGrp="1"/>
          </p:cNvSpPr>
          <p:nvPr>
            <p:ph sz="quarter" idx="4"/>
          </p:nvPr>
        </p:nvSpPr>
        <p:spPr>
          <a:xfrm>
            <a:off x="3831907" y="3901422"/>
            <a:ext cx="3217896" cy="57384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57A6A2D-56DC-4D85-B3D1-C0E43BDBBF29}"/>
              </a:ext>
            </a:extLst>
          </p:cNvPr>
          <p:cNvSpPr>
            <a:spLocks noGrp="1"/>
          </p:cNvSpPr>
          <p:nvPr>
            <p:ph type="dt" sz="half" idx="10"/>
          </p:nvPr>
        </p:nvSpPr>
        <p:spPr/>
        <p:txBody>
          <a:bodyPr/>
          <a:lstStyle/>
          <a:p>
            <a:fld id="{1D8BD707-D9CF-40AE-B4C6-C98DA3205C09}" type="datetimeFigureOut">
              <a:rPr lang="en-US" smtClean="0"/>
              <a:t>11/18/2025</a:t>
            </a:fld>
            <a:endParaRPr lang="en-US" dirty="0"/>
          </a:p>
        </p:txBody>
      </p:sp>
      <p:sp>
        <p:nvSpPr>
          <p:cNvPr id="8" name="Footer Placeholder 7">
            <a:extLst>
              <a:ext uri="{FF2B5EF4-FFF2-40B4-BE49-F238E27FC236}">
                <a16:creationId xmlns:a16="http://schemas.microsoft.com/office/drawing/2014/main" id="{5868E5FD-65BB-4204-A6CB-2291FDEC4E42}"/>
              </a:ext>
            </a:extLst>
          </p:cNvPr>
          <p:cNvSpPr>
            <a:spLocks noGrp="1"/>
          </p:cNvSpPr>
          <p:nvPr>
            <p:ph type="ftr" sz="quarter" idx="11"/>
          </p:nvPr>
        </p:nvSpPr>
        <p:spPr/>
        <p:txBody>
          <a:bodyPr/>
          <a:lstStyle/>
          <a:p>
            <a:pPr marL="17921"/>
            <a:r>
              <a:rPr lang="en-US" sz="1270" spc="-14" dirty="0">
                <a:solidFill>
                  <a:srgbClr val="7E7A79"/>
                </a:solidFill>
                <a:cs typeface="Open Sans"/>
              </a:rPr>
              <a:t>APM </a:t>
            </a:r>
            <a:r>
              <a:rPr lang="en-US" sz="1270" spc="-7" dirty="0">
                <a:solidFill>
                  <a:srgbClr val="7E7A79"/>
                </a:solidFill>
                <a:cs typeface="Open Sans"/>
              </a:rPr>
              <a:t>Content Strategy Phase 1: </a:t>
            </a:r>
            <a:r>
              <a:rPr lang="en-US" sz="1270" spc="-14" dirty="0">
                <a:solidFill>
                  <a:srgbClr val="7E7A79"/>
                </a:solidFill>
                <a:cs typeface="Open Sans"/>
              </a:rPr>
              <a:t>May </a:t>
            </a:r>
            <a:r>
              <a:rPr lang="en-US" sz="1270" spc="-7" dirty="0">
                <a:solidFill>
                  <a:srgbClr val="7E7A79"/>
                </a:solidFill>
                <a:cs typeface="Open Sans"/>
              </a:rPr>
              <a:t>2019</a:t>
            </a:r>
            <a:endParaRPr lang="en-US" sz="1270" dirty="0">
              <a:cs typeface="Open Sans"/>
            </a:endParaRPr>
          </a:p>
        </p:txBody>
      </p:sp>
      <p:sp>
        <p:nvSpPr>
          <p:cNvPr id="9" name="Slide Number Placeholder 8">
            <a:extLst>
              <a:ext uri="{FF2B5EF4-FFF2-40B4-BE49-F238E27FC236}">
                <a16:creationId xmlns:a16="http://schemas.microsoft.com/office/drawing/2014/main" id="{054C5579-EE77-46B7-A21B-A3EBCBF7FE6A}"/>
              </a:ext>
            </a:extLst>
          </p:cNvPr>
          <p:cNvSpPr>
            <a:spLocks noGrp="1"/>
          </p:cNvSpPr>
          <p:nvPr>
            <p:ph type="sldNum" sz="quarter" idx="12"/>
          </p:nvPr>
        </p:nvSpPr>
        <p:spPr/>
        <p:txBody>
          <a:bodyPr/>
          <a:lstStyle/>
          <a:p>
            <a:pPr marL="35842"/>
            <a:fld id="{81D60167-4931-47E6-BA6A-407CBD079E47}" type="slidenum">
              <a:rPr lang="en-GB" sz="1552" b="1" spc="-14" smtClean="0">
                <a:solidFill>
                  <a:srgbClr val="FFFFFF"/>
                </a:solidFill>
                <a:latin typeface="Montserrat"/>
                <a:cs typeface="Montserrat"/>
              </a:rPr>
              <a:pPr marL="35842"/>
              <a:t>‹#›</a:t>
            </a:fld>
            <a:endParaRPr lang="en-GB" sz="1552" dirty="0">
              <a:latin typeface="Montserrat"/>
              <a:cs typeface="Montserrat"/>
            </a:endParaRPr>
          </a:p>
        </p:txBody>
      </p:sp>
    </p:spTree>
    <p:extLst>
      <p:ext uri="{BB962C8B-B14F-4D97-AF65-F5344CB8AC3E}">
        <p14:creationId xmlns:p14="http://schemas.microsoft.com/office/powerpoint/2010/main" val="1456185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CBED7-40A8-41D1-BBF7-A791B0A8BE5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0F929DB-FDA3-4466-B134-07520A7503BF}"/>
              </a:ext>
            </a:extLst>
          </p:cNvPr>
          <p:cNvSpPr>
            <a:spLocks noGrp="1"/>
          </p:cNvSpPr>
          <p:nvPr>
            <p:ph type="dt" sz="half" idx="10"/>
          </p:nvPr>
        </p:nvSpPr>
        <p:spPr/>
        <p:txBody>
          <a:bodyPr/>
          <a:lstStyle/>
          <a:p>
            <a:fld id="{1D8BD707-D9CF-40AE-B4C6-C98DA3205C09}" type="datetimeFigureOut">
              <a:rPr lang="en-US" smtClean="0"/>
              <a:t>11/18/2025</a:t>
            </a:fld>
            <a:endParaRPr lang="en-US" dirty="0"/>
          </a:p>
        </p:txBody>
      </p:sp>
      <p:sp>
        <p:nvSpPr>
          <p:cNvPr id="4" name="Footer Placeholder 3">
            <a:extLst>
              <a:ext uri="{FF2B5EF4-FFF2-40B4-BE49-F238E27FC236}">
                <a16:creationId xmlns:a16="http://schemas.microsoft.com/office/drawing/2014/main" id="{84FDF45C-5180-454A-8695-1F4F5D686CB1}"/>
              </a:ext>
            </a:extLst>
          </p:cNvPr>
          <p:cNvSpPr>
            <a:spLocks noGrp="1"/>
          </p:cNvSpPr>
          <p:nvPr>
            <p:ph type="ftr" sz="quarter" idx="11"/>
          </p:nvPr>
        </p:nvSpPr>
        <p:spPr/>
        <p:txBody>
          <a:bodyPr/>
          <a:lstStyle/>
          <a:p>
            <a:pPr marL="17921"/>
            <a:r>
              <a:rPr lang="en-US" sz="1270" spc="-14" dirty="0">
                <a:solidFill>
                  <a:srgbClr val="7E7A79"/>
                </a:solidFill>
                <a:cs typeface="Open Sans"/>
              </a:rPr>
              <a:t>APM </a:t>
            </a:r>
            <a:r>
              <a:rPr lang="en-US" sz="1270" spc="-7" dirty="0">
                <a:solidFill>
                  <a:srgbClr val="7E7A79"/>
                </a:solidFill>
                <a:cs typeface="Open Sans"/>
              </a:rPr>
              <a:t>Content Strategy Phase 1: </a:t>
            </a:r>
            <a:r>
              <a:rPr lang="en-US" sz="1270" spc="-14" dirty="0">
                <a:solidFill>
                  <a:srgbClr val="7E7A79"/>
                </a:solidFill>
                <a:cs typeface="Open Sans"/>
              </a:rPr>
              <a:t>May </a:t>
            </a:r>
            <a:r>
              <a:rPr lang="en-US" sz="1270" spc="-7" dirty="0">
                <a:solidFill>
                  <a:srgbClr val="7E7A79"/>
                </a:solidFill>
                <a:cs typeface="Open Sans"/>
              </a:rPr>
              <a:t>2019</a:t>
            </a:r>
            <a:endParaRPr lang="en-US" sz="1270" dirty="0">
              <a:cs typeface="Open Sans"/>
            </a:endParaRPr>
          </a:p>
        </p:txBody>
      </p:sp>
      <p:sp>
        <p:nvSpPr>
          <p:cNvPr id="5" name="Slide Number Placeholder 4">
            <a:extLst>
              <a:ext uri="{FF2B5EF4-FFF2-40B4-BE49-F238E27FC236}">
                <a16:creationId xmlns:a16="http://schemas.microsoft.com/office/drawing/2014/main" id="{39C97972-22D1-4532-BE29-25B9BA5041E1}"/>
              </a:ext>
            </a:extLst>
          </p:cNvPr>
          <p:cNvSpPr>
            <a:spLocks noGrp="1"/>
          </p:cNvSpPr>
          <p:nvPr>
            <p:ph type="sldNum" sz="quarter" idx="12"/>
          </p:nvPr>
        </p:nvSpPr>
        <p:spPr/>
        <p:txBody>
          <a:bodyPr/>
          <a:lstStyle/>
          <a:p>
            <a:pPr marL="35842"/>
            <a:fld id="{81D60167-4931-47E6-BA6A-407CBD079E47}" type="slidenum">
              <a:rPr lang="en-GB" sz="1552" b="1" spc="-14" smtClean="0">
                <a:solidFill>
                  <a:srgbClr val="FFFFFF"/>
                </a:solidFill>
                <a:latin typeface="Montserrat"/>
                <a:cs typeface="Montserrat"/>
              </a:rPr>
              <a:pPr marL="35842"/>
              <a:t>‹#›</a:t>
            </a:fld>
            <a:endParaRPr lang="en-GB" sz="1552" dirty="0">
              <a:latin typeface="Montserrat"/>
              <a:cs typeface="Montserrat"/>
            </a:endParaRPr>
          </a:p>
        </p:txBody>
      </p:sp>
    </p:spTree>
    <p:extLst>
      <p:ext uri="{BB962C8B-B14F-4D97-AF65-F5344CB8AC3E}">
        <p14:creationId xmlns:p14="http://schemas.microsoft.com/office/powerpoint/2010/main" val="3784784388"/>
      </p:ext>
    </p:extLst>
  </p:cSld>
  <p:clrMapOvr>
    <a:masterClrMapping/>
  </p:clrMapOvr>
  <p:transition spd="slow">
    <p:randomBar dir="vert"/>
    <p:sndAc>
      <p:stSnd>
        <p:snd r:embed="rId1" name="wind.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97E1CF-61AC-4727-A5E1-E21D529CC188}"/>
              </a:ext>
            </a:extLst>
          </p:cNvPr>
          <p:cNvSpPr>
            <a:spLocks noGrp="1"/>
          </p:cNvSpPr>
          <p:nvPr>
            <p:ph type="dt" sz="half" idx="10"/>
          </p:nvPr>
        </p:nvSpPr>
        <p:spPr/>
        <p:txBody>
          <a:bodyPr/>
          <a:lstStyle/>
          <a:p>
            <a:fld id="{1D8BD707-D9CF-40AE-B4C6-C98DA3205C09}" type="datetimeFigureOut">
              <a:rPr lang="en-US" smtClean="0"/>
              <a:t>11/18/2025</a:t>
            </a:fld>
            <a:endParaRPr lang="en-US" dirty="0"/>
          </a:p>
        </p:txBody>
      </p:sp>
      <p:sp>
        <p:nvSpPr>
          <p:cNvPr id="3" name="Footer Placeholder 2">
            <a:extLst>
              <a:ext uri="{FF2B5EF4-FFF2-40B4-BE49-F238E27FC236}">
                <a16:creationId xmlns:a16="http://schemas.microsoft.com/office/drawing/2014/main" id="{5AA9A51F-2159-41E9-9027-A49620CC8A76}"/>
              </a:ext>
            </a:extLst>
          </p:cNvPr>
          <p:cNvSpPr>
            <a:spLocks noGrp="1"/>
          </p:cNvSpPr>
          <p:nvPr>
            <p:ph type="ftr" sz="quarter" idx="11"/>
          </p:nvPr>
        </p:nvSpPr>
        <p:spPr/>
        <p:txBody>
          <a:bodyPr/>
          <a:lstStyle/>
          <a:p>
            <a:pPr marL="17921"/>
            <a:r>
              <a:rPr lang="en-US" sz="1270" spc="-14" dirty="0">
                <a:solidFill>
                  <a:srgbClr val="7E7A79"/>
                </a:solidFill>
                <a:cs typeface="Open Sans"/>
              </a:rPr>
              <a:t>APM </a:t>
            </a:r>
            <a:r>
              <a:rPr lang="en-US" sz="1270" spc="-7" dirty="0">
                <a:solidFill>
                  <a:srgbClr val="7E7A79"/>
                </a:solidFill>
                <a:cs typeface="Open Sans"/>
              </a:rPr>
              <a:t>Content Strategy Phase 1: </a:t>
            </a:r>
            <a:r>
              <a:rPr lang="en-US" sz="1270" spc="-14" dirty="0">
                <a:solidFill>
                  <a:srgbClr val="7E7A79"/>
                </a:solidFill>
                <a:cs typeface="Open Sans"/>
              </a:rPr>
              <a:t>May </a:t>
            </a:r>
            <a:r>
              <a:rPr lang="en-US" sz="1270" spc="-7" dirty="0">
                <a:solidFill>
                  <a:srgbClr val="7E7A79"/>
                </a:solidFill>
                <a:cs typeface="Open Sans"/>
              </a:rPr>
              <a:t>2019</a:t>
            </a:r>
            <a:endParaRPr lang="en-US" sz="1270" dirty="0">
              <a:cs typeface="Open Sans"/>
            </a:endParaRPr>
          </a:p>
        </p:txBody>
      </p:sp>
      <p:sp>
        <p:nvSpPr>
          <p:cNvPr id="4" name="Slide Number Placeholder 3">
            <a:extLst>
              <a:ext uri="{FF2B5EF4-FFF2-40B4-BE49-F238E27FC236}">
                <a16:creationId xmlns:a16="http://schemas.microsoft.com/office/drawing/2014/main" id="{429389DB-72E9-44B7-8F7D-268325CE8510}"/>
              </a:ext>
            </a:extLst>
          </p:cNvPr>
          <p:cNvSpPr>
            <a:spLocks noGrp="1"/>
          </p:cNvSpPr>
          <p:nvPr>
            <p:ph type="sldNum" sz="quarter" idx="12"/>
          </p:nvPr>
        </p:nvSpPr>
        <p:spPr/>
        <p:txBody>
          <a:bodyPr/>
          <a:lstStyle/>
          <a:p>
            <a:pPr marL="35842"/>
            <a:fld id="{81D60167-4931-47E6-BA6A-407CBD079E47}" type="slidenum">
              <a:rPr lang="en-GB" sz="1552" b="1" spc="-14" smtClean="0">
                <a:solidFill>
                  <a:srgbClr val="FFFFFF"/>
                </a:solidFill>
                <a:latin typeface="Montserrat"/>
                <a:cs typeface="Montserrat"/>
              </a:rPr>
              <a:pPr marL="35842"/>
              <a:t>‹#›</a:t>
            </a:fld>
            <a:endParaRPr lang="en-GB" sz="1552" dirty="0">
              <a:latin typeface="Montserrat"/>
              <a:cs typeface="Montserrat"/>
            </a:endParaRPr>
          </a:p>
        </p:txBody>
      </p:sp>
    </p:spTree>
    <p:extLst>
      <p:ext uri="{BB962C8B-B14F-4D97-AF65-F5344CB8AC3E}">
        <p14:creationId xmlns:p14="http://schemas.microsoft.com/office/powerpoint/2010/main" val="3755745929"/>
      </p:ext>
    </p:extLst>
  </p:cSld>
  <p:clrMapOvr>
    <a:masterClrMapping/>
  </p:clrMapOvr>
  <p:transition spd="slow">
    <p:randomBar dir="vert"/>
    <p:sndAc>
      <p:stSnd>
        <p:snd r:embed="rId1" name="wind.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CB3F4-3D81-40E7-9A30-E1E5DE27C792}"/>
              </a:ext>
            </a:extLst>
          </p:cNvPr>
          <p:cNvSpPr>
            <a:spLocks noGrp="1"/>
          </p:cNvSpPr>
          <p:nvPr>
            <p:ph type="title"/>
          </p:nvPr>
        </p:nvSpPr>
        <p:spPr>
          <a:xfrm>
            <a:off x="521369" y="712047"/>
            <a:ext cx="2441264" cy="2492163"/>
          </a:xfrm>
        </p:spPr>
        <p:txBody>
          <a:bodyPr anchor="b"/>
          <a:lstStyle>
            <a:lvl1pPr>
              <a:defRPr sz="1987"/>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B0BB785-F619-4360-BE33-6135BBAB2AA7}"/>
              </a:ext>
            </a:extLst>
          </p:cNvPr>
          <p:cNvSpPr>
            <a:spLocks noGrp="1"/>
          </p:cNvSpPr>
          <p:nvPr>
            <p:ph idx="1"/>
          </p:nvPr>
        </p:nvSpPr>
        <p:spPr>
          <a:xfrm>
            <a:off x="3217896" y="1537824"/>
            <a:ext cx="3831908" cy="7590220"/>
          </a:xfrm>
        </p:spPr>
        <p:txBody>
          <a:bodyPr/>
          <a:lstStyle>
            <a:lvl1pPr>
              <a:defRPr sz="1987"/>
            </a:lvl1pPr>
            <a:lvl2pPr>
              <a:defRPr sz="1738"/>
            </a:lvl2pPr>
            <a:lvl3pPr>
              <a:defRPr sz="1490"/>
            </a:lvl3pPr>
            <a:lvl4pPr>
              <a:defRPr sz="1242"/>
            </a:lvl4pPr>
            <a:lvl5pPr>
              <a:defRPr sz="1242"/>
            </a:lvl5pPr>
            <a:lvl6pPr>
              <a:defRPr sz="1242"/>
            </a:lvl6pPr>
            <a:lvl7pPr>
              <a:defRPr sz="1242"/>
            </a:lvl7pPr>
            <a:lvl8pPr>
              <a:defRPr sz="1242"/>
            </a:lvl8pPr>
            <a:lvl9pPr>
              <a:defRPr sz="124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053C8F5-C04A-4AC6-8651-107AB394ECFD}"/>
              </a:ext>
            </a:extLst>
          </p:cNvPr>
          <p:cNvSpPr>
            <a:spLocks noGrp="1"/>
          </p:cNvSpPr>
          <p:nvPr>
            <p:ph type="body" sz="half" idx="2"/>
          </p:nvPr>
        </p:nvSpPr>
        <p:spPr>
          <a:xfrm>
            <a:off x="521369" y="3204210"/>
            <a:ext cx="2441264" cy="5936195"/>
          </a:xfrm>
        </p:spPr>
        <p:txBody>
          <a:bodyPr/>
          <a:lstStyle>
            <a:lvl1pPr marL="0" indent="0">
              <a:buNone/>
              <a:defRPr sz="993"/>
            </a:lvl1pPr>
            <a:lvl2pPr marL="283830" indent="0">
              <a:buNone/>
              <a:defRPr sz="869"/>
            </a:lvl2pPr>
            <a:lvl3pPr marL="567660" indent="0">
              <a:buNone/>
              <a:defRPr sz="745"/>
            </a:lvl3pPr>
            <a:lvl4pPr marL="851489" indent="0">
              <a:buNone/>
              <a:defRPr sz="621"/>
            </a:lvl4pPr>
            <a:lvl5pPr marL="1135319" indent="0">
              <a:buNone/>
              <a:defRPr sz="621"/>
            </a:lvl5pPr>
            <a:lvl6pPr marL="1419149" indent="0">
              <a:buNone/>
              <a:defRPr sz="621"/>
            </a:lvl6pPr>
            <a:lvl7pPr marL="1702979" indent="0">
              <a:buNone/>
              <a:defRPr sz="621"/>
            </a:lvl7pPr>
            <a:lvl8pPr marL="1986808" indent="0">
              <a:buNone/>
              <a:defRPr sz="621"/>
            </a:lvl8pPr>
            <a:lvl9pPr marL="2270638" indent="0">
              <a:buNone/>
              <a:defRPr sz="621"/>
            </a:lvl9pPr>
          </a:lstStyle>
          <a:p>
            <a:pPr lvl="0"/>
            <a:r>
              <a:rPr lang="en-US"/>
              <a:t>Click to edit Master text styles</a:t>
            </a:r>
          </a:p>
        </p:txBody>
      </p:sp>
      <p:sp>
        <p:nvSpPr>
          <p:cNvPr id="5" name="Date Placeholder 4">
            <a:extLst>
              <a:ext uri="{FF2B5EF4-FFF2-40B4-BE49-F238E27FC236}">
                <a16:creationId xmlns:a16="http://schemas.microsoft.com/office/drawing/2014/main" id="{CE601B27-FEE6-456E-B011-2EFD65A6B3B2}"/>
              </a:ext>
            </a:extLst>
          </p:cNvPr>
          <p:cNvSpPr>
            <a:spLocks noGrp="1"/>
          </p:cNvSpPr>
          <p:nvPr>
            <p:ph type="dt" sz="half" idx="10"/>
          </p:nvPr>
        </p:nvSpPr>
        <p:spPr/>
        <p:txBody>
          <a:bodyPr/>
          <a:lstStyle/>
          <a:p>
            <a:fld id="{1D8BD707-D9CF-40AE-B4C6-C98DA3205C09}" type="datetimeFigureOut">
              <a:rPr lang="en-US" smtClean="0"/>
              <a:t>11/18/2025</a:t>
            </a:fld>
            <a:endParaRPr lang="en-US" dirty="0"/>
          </a:p>
        </p:txBody>
      </p:sp>
      <p:sp>
        <p:nvSpPr>
          <p:cNvPr id="6" name="Footer Placeholder 5">
            <a:extLst>
              <a:ext uri="{FF2B5EF4-FFF2-40B4-BE49-F238E27FC236}">
                <a16:creationId xmlns:a16="http://schemas.microsoft.com/office/drawing/2014/main" id="{1DAECC60-B4E2-466C-86A8-B5ED2233EEDD}"/>
              </a:ext>
            </a:extLst>
          </p:cNvPr>
          <p:cNvSpPr>
            <a:spLocks noGrp="1"/>
          </p:cNvSpPr>
          <p:nvPr>
            <p:ph type="ftr" sz="quarter" idx="11"/>
          </p:nvPr>
        </p:nvSpPr>
        <p:spPr/>
        <p:txBody>
          <a:bodyPr/>
          <a:lstStyle/>
          <a:p>
            <a:pPr marL="17921"/>
            <a:r>
              <a:rPr lang="en-US" sz="1270" spc="-14" dirty="0">
                <a:solidFill>
                  <a:srgbClr val="7E7A79"/>
                </a:solidFill>
                <a:cs typeface="Open Sans"/>
              </a:rPr>
              <a:t>APM </a:t>
            </a:r>
            <a:r>
              <a:rPr lang="en-US" sz="1270" spc="-7" dirty="0">
                <a:solidFill>
                  <a:srgbClr val="7E7A79"/>
                </a:solidFill>
                <a:cs typeface="Open Sans"/>
              </a:rPr>
              <a:t>Content Strategy Phase 1: </a:t>
            </a:r>
            <a:r>
              <a:rPr lang="en-US" sz="1270" spc="-14" dirty="0">
                <a:solidFill>
                  <a:srgbClr val="7E7A79"/>
                </a:solidFill>
                <a:cs typeface="Open Sans"/>
              </a:rPr>
              <a:t>May </a:t>
            </a:r>
            <a:r>
              <a:rPr lang="en-US" sz="1270" spc="-7" dirty="0">
                <a:solidFill>
                  <a:srgbClr val="7E7A79"/>
                </a:solidFill>
                <a:cs typeface="Open Sans"/>
              </a:rPr>
              <a:t>2019</a:t>
            </a:r>
            <a:endParaRPr lang="en-US" sz="1270" dirty="0">
              <a:cs typeface="Open Sans"/>
            </a:endParaRPr>
          </a:p>
        </p:txBody>
      </p:sp>
      <p:sp>
        <p:nvSpPr>
          <p:cNvPr id="7" name="Slide Number Placeholder 6">
            <a:extLst>
              <a:ext uri="{FF2B5EF4-FFF2-40B4-BE49-F238E27FC236}">
                <a16:creationId xmlns:a16="http://schemas.microsoft.com/office/drawing/2014/main" id="{25B9E7EF-777C-426E-9A7B-5CE24081B506}"/>
              </a:ext>
            </a:extLst>
          </p:cNvPr>
          <p:cNvSpPr>
            <a:spLocks noGrp="1"/>
          </p:cNvSpPr>
          <p:nvPr>
            <p:ph type="sldNum" sz="quarter" idx="12"/>
          </p:nvPr>
        </p:nvSpPr>
        <p:spPr/>
        <p:txBody>
          <a:bodyPr/>
          <a:lstStyle/>
          <a:p>
            <a:pPr marL="35842"/>
            <a:fld id="{81D60167-4931-47E6-BA6A-407CBD079E47}" type="slidenum">
              <a:rPr lang="en-GB" sz="1552" b="1" spc="-14" smtClean="0">
                <a:solidFill>
                  <a:srgbClr val="FFFFFF"/>
                </a:solidFill>
                <a:latin typeface="Montserrat"/>
                <a:cs typeface="Montserrat"/>
              </a:rPr>
              <a:pPr marL="35842"/>
              <a:t>‹#›</a:t>
            </a:fld>
            <a:endParaRPr lang="en-GB" sz="1552" dirty="0">
              <a:latin typeface="Montserrat"/>
              <a:cs typeface="Montserrat"/>
            </a:endParaRPr>
          </a:p>
        </p:txBody>
      </p:sp>
    </p:spTree>
    <p:extLst>
      <p:ext uri="{BB962C8B-B14F-4D97-AF65-F5344CB8AC3E}">
        <p14:creationId xmlns:p14="http://schemas.microsoft.com/office/powerpoint/2010/main" val="1076216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CEEC7-5298-4FE3-A3D4-AC4B5CDCAB0C}"/>
              </a:ext>
            </a:extLst>
          </p:cNvPr>
          <p:cNvSpPr>
            <a:spLocks noGrp="1"/>
          </p:cNvSpPr>
          <p:nvPr>
            <p:ph type="title"/>
          </p:nvPr>
        </p:nvSpPr>
        <p:spPr>
          <a:xfrm>
            <a:off x="521369" y="712047"/>
            <a:ext cx="2441264" cy="2492163"/>
          </a:xfrm>
        </p:spPr>
        <p:txBody>
          <a:bodyPr anchor="b"/>
          <a:lstStyle>
            <a:lvl1pPr>
              <a:defRPr sz="1987"/>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BBFA052-2536-4C4D-B787-A54013DA1EA9}"/>
              </a:ext>
            </a:extLst>
          </p:cNvPr>
          <p:cNvSpPr>
            <a:spLocks noGrp="1"/>
          </p:cNvSpPr>
          <p:nvPr>
            <p:ph type="pic" idx="1"/>
          </p:nvPr>
        </p:nvSpPr>
        <p:spPr>
          <a:xfrm>
            <a:off x="3217896" y="1537824"/>
            <a:ext cx="3831908" cy="7590220"/>
          </a:xfrm>
        </p:spPr>
        <p:txBody>
          <a:bodyPr/>
          <a:lstStyle>
            <a:lvl1pPr marL="0" indent="0">
              <a:buNone/>
              <a:defRPr sz="1987"/>
            </a:lvl1pPr>
            <a:lvl2pPr marL="283830" indent="0">
              <a:buNone/>
              <a:defRPr sz="1738"/>
            </a:lvl2pPr>
            <a:lvl3pPr marL="567660" indent="0">
              <a:buNone/>
              <a:defRPr sz="1490"/>
            </a:lvl3pPr>
            <a:lvl4pPr marL="851489" indent="0">
              <a:buNone/>
              <a:defRPr sz="1242"/>
            </a:lvl4pPr>
            <a:lvl5pPr marL="1135319" indent="0">
              <a:buNone/>
              <a:defRPr sz="1242"/>
            </a:lvl5pPr>
            <a:lvl6pPr marL="1419149" indent="0">
              <a:buNone/>
              <a:defRPr sz="1242"/>
            </a:lvl6pPr>
            <a:lvl7pPr marL="1702979" indent="0">
              <a:buNone/>
              <a:defRPr sz="1242"/>
            </a:lvl7pPr>
            <a:lvl8pPr marL="1986808" indent="0">
              <a:buNone/>
              <a:defRPr sz="1242"/>
            </a:lvl8pPr>
            <a:lvl9pPr marL="2270638" indent="0">
              <a:buNone/>
              <a:defRPr sz="1242"/>
            </a:lvl9pPr>
          </a:lstStyle>
          <a:p>
            <a:endParaRPr lang="en-GB" dirty="0"/>
          </a:p>
        </p:txBody>
      </p:sp>
      <p:sp>
        <p:nvSpPr>
          <p:cNvPr id="4" name="Text Placeholder 3">
            <a:extLst>
              <a:ext uri="{FF2B5EF4-FFF2-40B4-BE49-F238E27FC236}">
                <a16:creationId xmlns:a16="http://schemas.microsoft.com/office/drawing/2014/main" id="{A9A34DA9-7578-45D5-8524-246B43E4C617}"/>
              </a:ext>
            </a:extLst>
          </p:cNvPr>
          <p:cNvSpPr>
            <a:spLocks noGrp="1"/>
          </p:cNvSpPr>
          <p:nvPr>
            <p:ph type="body" sz="half" idx="2"/>
          </p:nvPr>
        </p:nvSpPr>
        <p:spPr>
          <a:xfrm>
            <a:off x="521369" y="3204210"/>
            <a:ext cx="2441264" cy="5936195"/>
          </a:xfrm>
        </p:spPr>
        <p:txBody>
          <a:bodyPr/>
          <a:lstStyle>
            <a:lvl1pPr marL="0" indent="0">
              <a:buNone/>
              <a:defRPr sz="993"/>
            </a:lvl1pPr>
            <a:lvl2pPr marL="283830" indent="0">
              <a:buNone/>
              <a:defRPr sz="869"/>
            </a:lvl2pPr>
            <a:lvl3pPr marL="567660" indent="0">
              <a:buNone/>
              <a:defRPr sz="745"/>
            </a:lvl3pPr>
            <a:lvl4pPr marL="851489" indent="0">
              <a:buNone/>
              <a:defRPr sz="621"/>
            </a:lvl4pPr>
            <a:lvl5pPr marL="1135319" indent="0">
              <a:buNone/>
              <a:defRPr sz="621"/>
            </a:lvl5pPr>
            <a:lvl6pPr marL="1419149" indent="0">
              <a:buNone/>
              <a:defRPr sz="621"/>
            </a:lvl6pPr>
            <a:lvl7pPr marL="1702979" indent="0">
              <a:buNone/>
              <a:defRPr sz="621"/>
            </a:lvl7pPr>
            <a:lvl8pPr marL="1986808" indent="0">
              <a:buNone/>
              <a:defRPr sz="621"/>
            </a:lvl8pPr>
            <a:lvl9pPr marL="2270638" indent="0">
              <a:buNone/>
              <a:defRPr sz="621"/>
            </a:lvl9pPr>
          </a:lstStyle>
          <a:p>
            <a:pPr lvl="0"/>
            <a:r>
              <a:rPr lang="en-US"/>
              <a:t>Click to edit Master text styles</a:t>
            </a:r>
          </a:p>
        </p:txBody>
      </p:sp>
      <p:sp>
        <p:nvSpPr>
          <p:cNvPr id="5" name="Date Placeholder 4">
            <a:extLst>
              <a:ext uri="{FF2B5EF4-FFF2-40B4-BE49-F238E27FC236}">
                <a16:creationId xmlns:a16="http://schemas.microsoft.com/office/drawing/2014/main" id="{136DB5DA-72A6-4FC9-95D2-85D824CBA583}"/>
              </a:ext>
            </a:extLst>
          </p:cNvPr>
          <p:cNvSpPr>
            <a:spLocks noGrp="1"/>
          </p:cNvSpPr>
          <p:nvPr>
            <p:ph type="dt" sz="half" idx="10"/>
          </p:nvPr>
        </p:nvSpPr>
        <p:spPr/>
        <p:txBody>
          <a:bodyPr/>
          <a:lstStyle/>
          <a:p>
            <a:fld id="{1D8BD707-D9CF-40AE-B4C6-C98DA3205C09}" type="datetimeFigureOut">
              <a:rPr lang="en-US" smtClean="0"/>
              <a:t>11/18/2025</a:t>
            </a:fld>
            <a:endParaRPr lang="en-US" dirty="0"/>
          </a:p>
        </p:txBody>
      </p:sp>
      <p:sp>
        <p:nvSpPr>
          <p:cNvPr id="6" name="Footer Placeholder 5">
            <a:extLst>
              <a:ext uri="{FF2B5EF4-FFF2-40B4-BE49-F238E27FC236}">
                <a16:creationId xmlns:a16="http://schemas.microsoft.com/office/drawing/2014/main" id="{5D55D8B7-D76E-471E-B093-D7D5118BF334}"/>
              </a:ext>
            </a:extLst>
          </p:cNvPr>
          <p:cNvSpPr>
            <a:spLocks noGrp="1"/>
          </p:cNvSpPr>
          <p:nvPr>
            <p:ph type="ftr" sz="quarter" idx="11"/>
          </p:nvPr>
        </p:nvSpPr>
        <p:spPr/>
        <p:txBody>
          <a:bodyPr/>
          <a:lstStyle/>
          <a:p>
            <a:pPr marL="17921"/>
            <a:r>
              <a:rPr lang="en-US" sz="1270" spc="-14" dirty="0">
                <a:solidFill>
                  <a:srgbClr val="7E7A79"/>
                </a:solidFill>
                <a:cs typeface="Open Sans"/>
              </a:rPr>
              <a:t>APM </a:t>
            </a:r>
            <a:r>
              <a:rPr lang="en-US" sz="1270" spc="-7" dirty="0">
                <a:solidFill>
                  <a:srgbClr val="7E7A79"/>
                </a:solidFill>
                <a:cs typeface="Open Sans"/>
              </a:rPr>
              <a:t>Content Strategy Phase 1: </a:t>
            </a:r>
            <a:r>
              <a:rPr lang="en-US" sz="1270" spc="-14" dirty="0">
                <a:solidFill>
                  <a:srgbClr val="7E7A79"/>
                </a:solidFill>
                <a:cs typeface="Open Sans"/>
              </a:rPr>
              <a:t>May </a:t>
            </a:r>
            <a:r>
              <a:rPr lang="en-US" sz="1270" spc="-7" dirty="0">
                <a:solidFill>
                  <a:srgbClr val="7E7A79"/>
                </a:solidFill>
                <a:cs typeface="Open Sans"/>
              </a:rPr>
              <a:t>2019</a:t>
            </a:r>
            <a:endParaRPr lang="en-US" sz="1270" dirty="0">
              <a:cs typeface="Open Sans"/>
            </a:endParaRPr>
          </a:p>
        </p:txBody>
      </p:sp>
      <p:sp>
        <p:nvSpPr>
          <p:cNvPr id="7" name="Slide Number Placeholder 6">
            <a:extLst>
              <a:ext uri="{FF2B5EF4-FFF2-40B4-BE49-F238E27FC236}">
                <a16:creationId xmlns:a16="http://schemas.microsoft.com/office/drawing/2014/main" id="{38999546-A4EB-4394-831E-AB2EC0709149}"/>
              </a:ext>
            </a:extLst>
          </p:cNvPr>
          <p:cNvSpPr>
            <a:spLocks noGrp="1"/>
          </p:cNvSpPr>
          <p:nvPr>
            <p:ph type="sldNum" sz="quarter" idx="12"/>
          </p:nvPr>
        </p:nvSpPr>
        <p:spPr/>
        <p:txBody>
          <a:bodyPr/>
          <a:lstStyle/>
          <a:p>
            <a:pPr marL="35842"/>
            <a:fld id="{81D60167-4931-47E6-BA6A-407CBD079E47}" type="slidenum">
              <a:rPr lang="en-GB" sz="1552" b="1" spc="-14" smtClean="0">
                <a:solidFill>
                  <a:srgbClr val="FFFFFF"/>
                </a:solidFill>
                <a:latin typeface="Montserrat"/>
                <a:cs typeface="Montserrat"/>
              </a:rPr>
              <a:pPr marL="35842"/>
              <a:t>‹#›</a:t>
            </a:fld>
            <a:endParaRPr lang="en-GB" sz="1552" dirty="0">
              <a:latin typeface="Montserrat"/>
              <a:cs typeface="Montserrat"/>
            </a:endParaRPr>
          </a:p>
        </p:txBody>
      </p:sp>
    </p:spTree>
    <p:extLst>
      <p:ext uri="{BB962C8B-B14F-4D97-AF65-F5344CB8AC3E}">
        <p14:creationId xmlns:p14="http://schemas.microsoft.com/office/powerpoint/2010/main" val="2072917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AADF70-3167-471B-9BCC-155CD62967F7}"/>
              </a:ext>
            </a:extLst>
          </p:cNvPr>
          <p:cNvSpPr>
            <a:spLocks noGrp="1"/>
          </p:cNvSpPr>
          <p:nvPr>
            <p:ph type="title"/>
          </p:nvPr>
        </p:nvSpPr>
        <p:spPr>
          <a:xfrm>
            <a:off x="520383" y="568649"/>
            <a:ext cx="6528435" cy="206444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D8923F1-EB4A-4ADF-A03E-48118F775CB6}"/>
              </a:ext>
            </a:extLst>
          </p:cNvPr>
          <p:cNvSpPr>
            <a:spLocks noGrp="1"/>
          </p:cNvSpPr>
          <p:nvPr>
            <p:ph type="body" idx="1"/>
          </p:nvPr>
        </p:nvSpPr>
        <p:spPr>
          <a:xfrm>
            <a:off x="520383" y="2843242"/>
            <a:ext cx="6528435" cy="67768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367DC2-63C0-4354-86E9-980BAC70B5D8}"/>
              </a:ext>
            </a:extLst>
          </p:cNvPr>
          <p:cNvSpPr>
            <a:spLocks noGrp="1"/>
          </p:cNvSpPr>
          <p:nvPr>
            <p:ph type="dt" sz="half" idx="2"/>
          </p:nvPr>
        </p:nvSpPr>
        <p:spPr>
          <a:xfrm>
            <a:off x="520383" y="9899428"/>
            <a:ext cx="1703070" cy="568648"/>
          </a:xfrm>
          <a:prstGeom prst="rect">
            <a:avLst/>
          </a:prstGeom>
        </p:spPr>
        <p:txBody>
          <a:bodyPr vert="horz" lIns="91440" tIns="45720" rIns="91440" bIns="45720" rtlCol="0" anchor="ctr"/>
          <a:lstStyle>
            <a:lvl1pPr algn="l">
              <a:defRPr sz="745">
                <a:solidFill>
                  <a:schemeClr val="tx1">
                    <a:tint val="75000"/>
                  </a:schemeClr>
                </a:solidFill>
              </a:defRPr>
            </a:lvl1pPr>
          </a:lstStyle>
          <a:p>
            <a:fld id="{1D8BD707-D9CF-40AE-B4C6-C98DA3205C09}" type="datetimeFigureOut">
              <a:rPr lang="en-US" smtClean="0"/>
              <a:t>11/18/2025</a:t>
            </a:fld>
            <a:endParaRPr lang="en-US" dirty="0"/>
          </a:p>
        </p:txBody>
      </p:sp>
      <p:sp>
        <p:nvSpPr>
          <p:cNvPr id="5" name="Footer Placeholder 4">
            <a:extLst>
              <a:ext uri="{FF2B5EF4-FFF2-40B4-BE49-F238E27FC236}">
                <a16:creationId xmlns:a16="http://schemas.microsoft.com/office/drawing/2014/main" id="{A962528A-C9C0-4825-8F8C-720DDB1AF30D}"/>
              </a:ext>
            </a:extLst>
          </p:cNvPr>
          <p:cNvSpPr>
            <a:spLocks noGrp="1"/>
          </p:cNvSpPr>
          <p:nvPr>
            <p:ph type="ftr" sz="quarter" idx="3"/>
          </p:nvPr>
        </p:nvSpPr>
        <p:spPr>
          <a:xfrm>
            <a:off x="2507298" y="9899428"/>
            <a:ext cx="2554605" cy="568648"/>
          </a:xfrm>
          <a:prstGeom prst="rect">
            <a:avLst/>
          </a:prstGeom>
        </p:spPr>
        <p:txBody>
          <a:bodyPr vert="horz" lIns="91440" tIns="45720" rIns="91440" bIns="45720" rtlCol="0" anchor="ctr"/>
          <a:lstStyle>
            <a:lvl1pPr algn="ctr">
              <a:defRPr sz="745">
                <a:solidFill>
                  <a:schemeClr val="tx1">
                    <a:tint val="75000"/>
                  </a:schemeClr>
                </a:solidFill>
              </a:defRPr>
            </a:lvl1pPr>
          </a:lstStyle>
          <a:p>
            <a:pPr marL="17921"/>
            <a:r>
              <a:rPr lang="en-US" sz="1270" spc="-14" dirty="0">
                <a:solidFill>
                  <a:srgbClr val="7E7A79"/>
                </a:solidFill>
                <a:cs typeface="Open Sans"/>
              </a:rPr>
              <a:t>APM </a:t>
            </a:r>
            <a:r>
              <a:rPr lang="en-US" sz="1270" spc="-7" dirty="0">
                <a:solidFill>
                  <a:srgbClr val="7E7A79"/>
                </a:solidFill>
                <a:cs typeface="Open Sans"/>
              </a:rPr>
              <a:t>Content Strategy Phase 1: </a:t>
            </a:r>
            <a:r>
              <a:rPr lang="en-US" sz="1270" spc="-14" dirty="0">
                <a:solidFill>
                  <a:srgbClr val="7E7A79"/>
                </a:solidFill>
                <a:cs typeface="Open Sans"/>
              </a:rPr>
              <a:t>May </a:t>
            </a:r>
            <a:r>
              <a:rPr lang="en-US" sz="1270" spc="-7" dirty="0">
                <a:solidFill>
                  <a:srgbClr val="7E7A79"/>
                </a:solidFill>
                <a:cs typeface="Open Sans"/>
              </a:rPr>
              <a:t>2019</a:t>
            </a:r>
            <a:endParaRPr lang="en-US" sz="1270" dirty="0">
              <a:cs typeface="Open Sans"/>
            </a:endParaRPr>
          </a:p>
        </p:txBody>
      </p:sp>
      <p:sp>
        <p:nvSpPr>
          <p:cNvPr id="6" name="Slide Number Placeholder 5">
            <a:extLst>
              <a:ext uri="{FF2B5EF4-FFF2-40B4-BE49-F238E27FC236}">
                <a16:creationId xmlns:a16="http://schemas.microsoft.com/office/drawing/2014/main" id="{8ED297F1-70B3-4387-880B-34296B517316}"/>
              </a:ext>
            </a:extLst>
          </p:cNvPr>
          <p:cNvSpPr>
            <a:spLocks noGrp="1"/>
          </p:cNvSpPr>
          <p:nvPr>
            <p:ph type="sldNum" sz="quarter" idx="4"/>
          </p:nvPr>
        </p:nvSpPr>
        <p:spPr>
          <a:xfrm>
            <a:off x="5345748" y="9899428"/>
            <a:ext cx="1703070" cy="568648"/>
          </a:xfrm>
          <a:prstGeom prst="rect">
            <a:avLst/>
          </a:prstGeom>
        </p:spPr>
        <p:txBody>
          <a:bodyPr vert="horz" lIns="91440" tIns="45720" rIns="91440" bIns="45720" rtlCol="0" anchor="ctr"/>
          <a:lstStyle>
            <a:lvl1pPr algn="r">
              <a:defRPr sz="745">
                <a:solidFill>
                  <a:schemeClr val="tx1">
                    <a:tint val="75000"/>
                  </a:schemeClr>
                </a:solidFill>
              </a:defRPr>
            </a:lvl1pPr>
          </a:lstStyle>
          <a:p>
            <a:pPr marL="35842"/>
            <a:fld id="{81D60167-4931-47E6-BA6A-407CBD079E47}" type="slidenum">
              <a:rPr lang="en-GB" sz="1552" b="1" spc="-14" smtClean="0">
                <a:solidFill>
                  <a:srgbClr val="FFFFFF"/>
                </a:solidFill>
                <a:latin typeface="Montserrat"/>
                <a:cs typeface="Montserrat"/>
              </a:rPr>
              <a:pPr marL="35842"/>
              <a:t>‹#›</a:t>
            </a:fld>
            <a:endParaRPr lang="en-GB" sz="1552" dirty="0">
              <a:latin typeface="Montserrat"/>
              <a:cs typeface="Montserrat"/>
            </a:endParaRPr>
          </a:p>
        </p:txBody>
      </p:sp>
    </p:spTree>
    <p:extLst>
      <p:ext uri="{BB962C8B-B14F-4D97-AF65-F5344CB8AC3E}">
        <p14:creationId xmlns:p14="http://schemas.microsoft.com/office/powerpoint/2010/main" val="385555416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ransition spd="slow">
    <p:randomBar dir="vert"/>
    <p:sndAc>
      <p:stSnd>
        <p:snd r:embed="rId13" name="wind.wav"/>
      </p:stSnd>
    </p:sndAc>
  </p:transition>
  <p:txStyles>
    <p:titleStyle>
      <a:lvl1pPr algn="l" defTabSz="567660" rtl="0" eaLnBrk="1" latinLnBrk="0" hangingPunct="1">
        <a:lnSpc>
          <a:spcPct val="90000"/>
        </a:lnSpc>
        <a:spcBef>
          <a:spcPct val="0"/>
        </a:spcBef>
        <a:buNone/>
        <a:defRPr sz="2732" kern="1200">
          <a:solidFill>
            <a:schemeClr val="tx1"/>
          </a:solidFill>
          <a:latin typeface="+mj-lt"/>
          <a:ea typeface="+mj-ea"/>
          <a:cs typeface="+mj-cs"/>
        </a:defRPr>
      </a:lvl1pPr>
    </p:titleStyle>
    <p:bodyStyle>
      <a:lvl1pPr marL="141915" indent="-141915" algn="l" defTabSz="567660" rtl="0" eaLnBrk="1" latinLnBrk="0" hangingPunct="1">
        <a:lnSpc>
          <a:spcPct val="90000"/>
        </a:lnSpc>
        <a:spcBef>
          <a:spcPts val="621"/>
        </a:spcBef>
        <a:buFont typeface="Arial" panose="020B0604020202020204" pitchFamily="34" charset="0"/>
        <a:buChar char="•"/>
        <a:defRPr sz="1738" kern="1200">
          <a:solidFill>
            <a:schemeClr val="tx1"/>
          </a:solidFill>
          <a:latin typeface="+mn-lt"/>
          <a:ea typeface="+mn-ea"/>
          <a:cs typeface="+mn-cs"/>
        </a:defRPr>
      </a:lvl1pPr>
      <a:lvl2pPr marL="425745" indent="-141915" algn="l" defTabSz="567660" rtl="0" eaLnBrk="1" latinLnBrk="0" hangingPunct="1">
        <a:lnSpc>
          <a:spcPct val="90000"/>
        </a:lnSpc>
        <a:spcBef>
          <a:spcPts val="310"/>
        </a:spcBef>
        <a:buFont typeface="Arial" panose="020B0604020202020204" pitchFamily="34" charset="0"/>
        <a:buChar char="•"/>
        <a:defRPr sz="1490" kern="1200">
          <a:solidFill>
            <a:schemeClr val="tx1"/>
          </a:solidFill>
          <a:latin typeface="+mn-lt"/>
          <a:ea typeface="+mn-ea"/>
          <a:cs typeface="+mn-cs"/>
        </a:defRPr>
      </a:lvl2pPr>
      <a:lvl3pPr marL="709574" indent="-141915" algn="l" defTabSz="567660" rtl="0" eaLnBrk="1" latinLnBrk="0" hangingPunct="1">
        <a:lnSpc>
          <a:spcPct val="90000"/>
        </a:lnSpc>
        <a:spcBef>
          <a:spcPts val="310"/>
        </a:spcBef>
        <a:buFont typeface="Arial" panose="020B0604020202020204" pitchFamily="34" charset="0"/>
        <a:buChar char="•"/>
        <a:defRPr sz="1242" kern="1200">
          <a:solidFill>
            <a:schemeClr val="tx1"/>
          </a:solidFill>
          <a:latin typeface="+mn-lt"/>
          <a:ea typeface="+mn-ea"/>
          <a:cs typeface="+mn-cs"/>
        </a:defRPr>
      </a:lvl3pPr>
      <a:lvl4pPr marL="993404" indent="-141915" algn="l" defTabSz="567660"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4pPr>
      <a:lvl5pPr marL="1277234" indent="-141915" algn="l" defTabSz="567660"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5pPr>
      <a:lvl6pPr marL="1561064" indent="-141915" algn="l" defTabSz="567660"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6pPr>
      <a:lvl7pPr marL="1844893" indent="-141915" algn="l" defTabSz="567660"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7pPr>
      <a:lvl8pPr marL="2128723" indent="-141915" algn="l" defTabSz="567660"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8pPr>
      <a:lvl9pPr marL="2412553" indent="-141915" algn="l" defTabSz="567660"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9pPr>
    </p:bodyStyle>
    <p:otherStyle>
      <a:defPPr>
        <a:defRPr lang="en-US"/>
      </a:defPPr>
      <a:lvl1pPr marL="0" algn="l" defTabSz="567660" rtl="0" eaLnBrk="1" latinLnBrk="0" hangingPunct="1">
        <a:defRPr sz="1117" kern="1200">
          <a:solidFill>
            <a:schemeClr val="tx1"/>
          </a:solidFill>
          <a:latin typeface="+mn-lt"/>
          <a:ea typeface="+mn-ea"/>
          <a:cs typeface="+mn-cs"/>
        </a:defRPr>
      </a:lvl1pPr>
      <a:lvl2pPr marL="283830" algn="l" defTabSz="567660" rtl="0" eaLnBrk="1" latinLnBrk="0" hangingPunct="1">
        <a:defRPr sz="1117" kern="1200">
          <a:solidFill>
            <a:schemeClr val="tx1"/>
          </a:solidFill>
          <a:latin typeface="+mn-lt"/>
          <a:ea typeface="+mn-ea"/>
          <a:cs typeface="+mn-cs"/>
        </a:defRPr>
      </a:lvl2pPr>
      <a:lvl3pPr marL="567660" algn="l" defTabSz="567660" rtl="0" eaLnBrk="1" latinLnBrk="0" hangingPunct="1">
        <a:defRPr sz="1117" kern="1200">
          <a:solidFill>
            <a:schemeClr val="tx1"/>
          </a:solidFill>
          <a:latin typeface="+mn-lt"/>
          <a:ea typeface="+mn-ea"/>
          <a:cs typeface="+mn-cs"/>
        </a:defRPr>
      </a:lvl3pPr>
      <a:lvl4pPr marL="851489" algn="l" defTabSz="567660" rtl="0" eaLnBrk="1" latinLnBrk="0" hangingPunct="1">
        <a:defRPr sz="1117" kern="1200">
          <a:solidFill>
            <a:schemeClr val="tx1"/>
          </a:solidFill>
          <a:latin typeface="+mn-lt"/>
          <a:ea typeface="+mn-ea"/>
          <a:cs typeface="+mn-cs"/>
        </a:defRPr>
      </a:lvl4pPr>
      <a:lvl5pPr marL="1135319" algn="l" defTabSz="567660" rtl="0" eaLnBrk="1" latinLnBrk="0" hangingPunct="1">
        <a:defRPr sz="1117" kern="1200">
          <a:solidFill>
            <a:schemeClr val="tx1"/>
          </a:solidFill>
          <a:latin typeface="+mn-lt"/>
          <a:ea typeface="+mn-ea"/>
          <a:cs typeface="+mn-cs"/>
        </a:defRPr>
      </a:lvl5pPr>
      <a:lvl6pPr marL="1419149" algn="l" defTabSz="567660" rtl="0" eaLnBrk="1" latinLnBrk="0" hangingPunct="1">
        <a:defRPr sz="1117" kern="1200">
          <a:solidFill>
            <a:schemeClr val="tx1"/>
          </a:solidFill>
          <a:latin typeface="+mn-lt"/>
          <a:ea typeface="+mn-ea"/>
          <a:cs typeface="+mn-cs"/>
        </a:defRPr>
      </a:lvl6pPr>
      <a:lvl7pPr marL="1702979" algn="l" defTabSz="567660" rtl="0" eaLnBrk="1" latinLnBrk="0" hangingPunct="1">
        <a:defRPr sz="1117" kern="1200">
          <a:solidFill>
            <a:schemeClr val="tx1"/>
          </a:solidFill>
          <a:latin typeface="+mn-lt"/>
          <a:ea typeface="+mn-ea"/>
          <a:cs typeface="+mn-cs"/>
        </a:defRPr>
      </a:lvl7pPr>
      <a:lvl8pPr marL="1986808" algn="l" defTabSz="567660" rtl="0" eaLnBrk="1" latinLnBrk="0" hangingPunct="1">
        <a:defRPr sz="1117" kern="1200">
          <a:solidFill>
            <a:schemeClr val="tx1"/>
          </a:solidFill>
          <a:latin typeface="+mn-lt"/>
          <a:ea typeface="+mn-ea"/>
          <a:cs typeface="+mn-cs"/>
        </a:defRPr>
      </a:lvl8pPr>
      <a:lvl9pPr marL="2270638" algn="l" defTabSz="567660" rtl="0" eaLnBrk="1" latinLnBrk="0" hangingPunct="1">
        <a:defRPr sz="111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People in an office">
            <a:extLst>
              <a:ext uri="{FF2B5EF4-FFF2-40B4-BE49-F238E27FC236}">
                <a16:creationId xmlns:a16="http://schemas.microsoft.com/office/drawing/2014/main" id="{B20DBBF7-39AD-2DBE-CC77-56454F0FC2B8}"/>
              </a:ext>
            </a:extLst>
          </p:cNvPr>
          <p:cNvPicPr>
            <a:picLocks noChangeAspect="1"/>
          </p:cNvPicPr>
          <p:nvPr/>
        </p:nvPicPr>
        <p:blipFill rotWithShape="1">
          <a:blip r:embed="rId3">
            <a:extLst>
              <a:ext uri="{28A0092B-C50C-407E-A947-70E740481C1C}">
                <a14:useLocalDpi xmlns:a14="http://schemas.microsoft.com/office/drawing/2010/main" val="0"/>
              </a:ext>
            </a:extLst>
          </a:blip>
          <a:srcRect l="11133" r="11133"/>
          <a:stretch/>
        </p:blipFill>
        <p:spPr>
          <a:xfrm rot="16200000">
            <a:off x="-1119349" y="1614258"/>
            <a:ext cx="9807897" cy="7098069"/>
          </a:xfrm>
          <a:prstGeom prst="rect">
            <a:avLst/>
          </a:prstGeom>
        </p:spPr>
      </p:pic>
      <p:sp>
        <p:nvSpPr>
          <p:cNvPr id="2" name="TextBox 1">
            <a:extLst>
              <a:ext uri="{FF2B5EF4-FFF2-40B4-BE49-F238E27FC236}">
                <a16:creationId xmlns:a16="http://schemas.microsoft.com/office/drawing/2014/main" id="{B0F4E189-EC1D-6771-1E5C-47FDCD03BCF6}"/>
              </a:ext>
            </a:extLst>
          </p:cNvPr>
          <p:cNvSpPr txBox="1"/>
          <p:nvPr/>
        </p:nvSpPr>
        <p:spPr>
          <a:xfrm flipV="1">
            <a:off x="5206999" y="10293350"/>
            <a:ext cx="2362200" cy="53764"/>
          </a:xfrm>
          <a:prstGeom prst="rect">
            <a:avLst/>
          </a:prstGeom>
          <a:solidFill>
            <a:srgbClr val="F1562A"/>
          </a:solidFill>
        </p:spPr>
        <p:txBody>
          <a:bodyPr wrap="square" rtlCol="0">
            <a:spAutoFit/>
          </a:bodyPr>
          <a:lstStyle/>
          <a:p>
            <a:pPr marL="0" marR="0" lvl="0" indent="0" algn="l" defTabSz="1219261" rtl="0" eaLnBrk="1" fontAlgn="auto" latinLnBrk="0" hangingPunct="1">
              <a:lnSpc>
                <a:spcPct val="100000"/>
              </a:lnSpc>
              <a:spcBef>
                <a:spcPts val="0"/>
              </a:spcBef>
              <a:spcAft>
                <a:spcPts val="0"/>
              </a:spcAft>
              <a:buClrTx/>
              <a:buSzTx/>
              <a:buFontTx/>
              <a:buNone/>
              <a:tabLst/>
              <a:defRPr/>
            </a:pPr>
            <a:endParaRPr kumimoji="0" lang="en-GB" sz="267" b="0" i="0" u="none" strike="noStrike" kern="1200" cap="none" spc="0" normalizeH="0" baseline="0" noProof="0" dirty="0">
              <a:ln>
                <a:noFill/>
              </a:ln>
              <a:solidFill>
                <a:srgbClr val="4E6636"/>
              </a:solidFill>
              <a:effectLst/>
              <a:uLnTx/>
              <a:uFillTx/>
              <a:latin typeface="Open Sans"/>
              <a:ea typeface="+mn-ea"/>
              <a:cs typeface="+mn-cs"/>
            </a:endParaRPr>
          </a:p>
        </p:txBody>
      </p:sp>
      <p:sp>
        <p:nvSpPr>
          <p:cNvPr id="3" name="TextBox 2">
            <a:extLst>
              <a:ext uri="{FF2B5EF4-FFF2-40B4-BE49-F238E27FC236}">
                <a16:creationId xmlns:a16="http://schemas.microsoft.com/office/drawing/2014/main" id="{632EE68E-2B1C-FF9F-5888-348A2A66B0DD}"/>
              </a:ext>
            </a:extLst>
          </p:cNvPr>
          <p:cNvSpPr txBox="1"/>
          <p:nvPr/>
        </p:nvSpPr>
        <p:spPr>
          <a:xfrm>
            <a:off x="5814477" y="10382459"/>
            <a:ext cx="1800000" cy="200055"/>
          </a:xfrm>
          <a:prstGeom prst="rect">
            <a:avLst/>
          </a:prstGeom>
          <a:noFill/>
        </p:spPr>
        <p:txBody>
          <a:bodyPr wrap="square">
            <a:spAutoFit/>
          </a:bodyPr>
          <a:lstStyle/>
          <a:p>
            <a:pPr>
              <a:defRPr/>
            </a:pPr>
            <a:r>
              <a:rPr lang="en-AE" sz="700" dirty="0">
                <a:latin typeface="Arial" panose="020B0604020202020204" pitchFamily="34" charset="0"/>
                <a:cs typeface="Arial" panose="020B0604020202020204" pitchFamily="34" charset="0"/>
              </a:rPr>
              <a:t>© 2025 Climate Action for Associations</a:t>
            </a:r>
          </a:p>
        </p:txBody>
      </p:sp>
      <p:sp>
        <p:nvSpPr>
          <p:cNvPr id="14" name="TextBox 13">
            <a:extLst>
              <a:ext uri="{FF2B5EF4-FFF2-40B4-BE49-F238E27FC236}">
                <a16:creationId xmlns:a16="http://schemas.microsoft.com/office/drawing/2014/main" id="{C1FC6F25-80F8-3BF9-655A-094A67890ABA}"/>
              </a:ext>
            </a:extLst>
          </p:cNvPr>
          <p:cNvSpPr txBox="1"/>
          <p:nvPr/>
        </p:nvSpPr>
        <p:spPr>
          <a:xfrm>
            <a:off x="235564" y="259343"/>
            <a:ext cx="7053449" cy="9787295"/>
          </a:xfrm>
          <a:prstGeom prst="rect">
            <a:avLst/>
          </a:prstGeom>
          <a:solidFill>
            <a:srgbClr val="000000">
              <a:alpha val="32941"/>
            </a:srgbClr>
          </a:solid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5" name="Picture 4" descr="A black background with white text&#10;&#10;Description automatically generated">
            <a:extLst>
              <a:ext uri="{FF2B5EF4-FFF2-40B4-BE49-F238E27FC236}">
                <a16:creationId xmlns:a16="http://schemas.microsoft.com/office/drawing/2014/main" id="{EFA9B697-63DB-61F4-FF01-A0FC8A627227}"/>
              </a:ext>
            </a:extLst>
          </p:cNvPr>
          <p:cNvPicPr>
            <a:picLocks noChangeAspect="1"/>
          </p:cNvPicPr>
          <p:nvPr/>
        </p:nvPicPr>
        <p:blipFill rotWithShape="1">
          <a:blip r:embed="rId4">
            <a:extLst>
              <a:ext uri="{28A0092B-C50C-407E-A947-70E740481C1C}">
                <a14:useLocalDpi xmlns:a14="http://schemas.microsoft.com/office/drawing/2010/main" val="0"/>
              </a:ext>
            </a:extLst>
          </a:blip>
          <a:srcRect r="5575"/>
          <a:stretch/>
        </p:blipFill>
        <p:spPr>
          <a:xfrm>
            <a:off x="2413000" y="423582"/>
            <a:ext cx="4561249" cy="1612468"/>
          </a:xfrm>
          <a:prstGeom prst="rect">
            <a:avLst/>
          </a:prstGeom>
        </p:spPr>
      </p:pic>
      <p:sp>
        <p:nvSpPr>
          <p:cNvPr id="6" name="TextBox 5">
            <a:extLst>
              <a:ext uri="{FF2B5EF4-FFF2-40B4-BE49-F238E27FC236}">
                <a16:creationId xmlns:a16="http://schemas.microsoft.com/office/drawing/2014/main" id="{137BD0C9-5ED4-4082-FF8F-C419ABF9706F}"/>
              </a:ext>
            </a:extLst>
          </p:cNvPr>
          <p:cNvSpPr txBox="1"/>
          <p:nvPr/>
        </p:nvSpPr>
        <p:spPr>
          <a:xfrm>
            <a:off x="546100" y="8219474"/>
            <a:ext cx="49911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1562A"/>
                </a:solidFill>
                <a:effectLst/>
                <a:uLnTx/>
                <a:uFillTx/>
                <a:latin typeface="Poppins SemiBold" panose="00000700000000000000" pitchFamily="2" charset="0"/>
                <a:ea typeface="+mn-ea"/>
                <a:cs typeface="Poppins SemiBold" panose="00000700000000000000" pitchFamily="2" charset="0"/>
              </a:rPr>
              <a:t>Prepared for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bg1"/>
                </a:solidFill>
                <a:latin typeface="Poppins SemiBold" panose="00000700000000000000" pitchFamily="2" charset="0"/>
                <a:cs typeface="Poppins SemiBold" panose="00000700000000000000" pitchFamily="2" charset="0"/>
              </a:rPr>
              <a:t>Membership Organisations</a:t>
            </a:r>
          </a:p>
        </p:txBody>
      </p:sp>
      <p:sp>
        <p:nvSpPr>
          <p:cNvPr id="7" name="TextBox 6">
            <a:extLst>
              <a:ext uri="{FF2B5EF4-FFF2-40B4-BE49-F238E27FC236}">
                <a16:creationId xmlns:a16="http://schemas.microsoft.com/office/drawing/2014/main" id="{EAD5D943-7793-42F7-26D2-80CAAC9BBE88}"/>
              </a:ext>
            </a:extLst>
          </p:cNvPr>
          <p:cNvSpPr txBox="1"/>
          <p:nvPr/>
        </p:nvSpPr>
        <p:spPr>
          <a:xfrm>
            <a:off x="-1320800" y="4828165"/>
            <a:ext cx="1006367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Poppins SemiBold" panose="00000700000000000000" pitchFamily="2" charset="0"/>
                <a:ea typeface="+mn-ea"/>
                <a:cs typeface="Poppins SemiBold" panose="00000700000000000000" pitchFamily="2" charset="0"/>
              </a:rPr>
              <a:t>GREEN PRINTING</a:t>
            </a:r>
          </a:p>
        </p:txBody>
      </p:sp>
      <p:sp>
        <p:nvSpPr>
          <p:cNvPr id="9" name="TextBox 8">
            <a:extLst>
              <a:ext uri="{FF2B5EF4-FFF2-40B4-BE49-F238E27FC236}">
                <a16:creationId xmlns:a16="http://schemas.microsoft.com/office/drawing/2014/main" id="{39204BBB-44FB-8295-AB7F-E29FBA966308}"/>
              </a:ext>
            </a:extLst>
          </p:cNvPr>
          <p:cNvSpPr txBox="1"/>
          <p:nvPr/>
        </p:nvSpPr>
        <p:spPr>
          <a:xfrm>
            <a:off x="25400" y="5340350"/>
            <a:ext cx="711288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Poppins SemiBold" panose="00000700000000000000" pitchFamily="2" charset="0"/>
                <a:ea typeface="+mn-ea"/>
                <a:cs typeface="Poppins SemiBold" panose="00000700000000000000" pitchFamily="2" charset="0"/>
              </a:rPr>
              <a:t>POLICY</a:t>
            </a:r>
          </a:p>
        </p:txBody>
      </p:sp>
      <p:sp>
        <p:nvSpPr>
          <p:cNvPr id="11" name="TextBox 10">
            <a:extLst>
              <a:ext uri="{FF2B5EF4-FFF2-40B4-BE49-F238E27FC236}">
                <a16:creationId xmlns:a16="http://schemas.microsoft.com/office/drawing/2014/main" id="{A26037DD-02EF-FE47-B9AD-A9FCF77997D4}"/>
              </a:ext>
            </a:extLst>
          </p:cNvPr>
          <p:cNvSpPr txBox="1"/>
          <p:nvPr/>
        </p:nvSpPr>
        <p:spPr>
          <a:xfrm>
            <a:off x="1095075" y="5451141"/>
            <a:ext cx="4755162"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800" dirty="0">
                <a:solidFill>
                  <a:srgbClr val="F1562A"/>
                </a:solidFill>
                <a:effectLst>
                  <a:outerShdw blurRad="50800" dist="38100" dir="8100000" algn="tr" rotWithShape="0">
                    <a:prstClr val="black">
                      <a:alpha val="40000"/>
                    </a:prstClr>
                  </a:outerShdw>
                </a:effectLst>
                <a:latin typeface="Furious Styles" pitchFamily="2" charset="0"/>
                <a:cs typeface="Poppins SemiBold" panose="00000700000000000000" pitchFamily="2" charset="0"/>
              </a:rPr>
              <a:t>Template</a:t>
            </a:r>
            <a:r>
              <a:rPr kumimoji="0" lang="en-GB" sz="8800" b="0" i="0" u="none" strike="noStrike" kern="1200" cap="none" spc="0" normalizeH="0" baseline="0" noProof="0" dirty="0">
                <a:ln>
                  <a:noFill/>
                </a:ln>
                <a:solidFill>
                  <a:srgbClr val="F89825"/>
                </a:solidFill>
                <a:effectLst>
                  <a:outerShdw blurRad="50800" dist="38100" dir="8100000" algn="tr" rotWithShape="0">
                    <a:prstClr val="black">
                      <a:alpha val="40000"/>
                    </a:prstClr>
                  </a:outerShdw>
                </a:effectLst>
                <a:uLnTx/>
                <a:uFillTx/>
                <a:latin typeface="Arial Nova" panose="020B0504020202020204" pitchFamily="34" charset="0"/>
                <a:ea typeface="+mn-ea"/>
                <a:cs typeface="Poppins SemiBold" panose="00000700000000000000" pitchFamily="2" charset="0"/>
              </a:rPr>
              <a:t>.</a:t>
            </a:r>
            <a:endParaRPr kumimoji="0" lang="en-GB" sz="8800" b="0" i="0" u="none" strike="noStrike" kern="1200" cap="none" spc="0" normalizeH="0" baseline="0" noProof="0" dirty="0">
              <a:ln>
                <a:noFill/>
              </a:ln>
              <a:solidFill>
                <a:schemeClr val="bg2"/>
              </a:solidFill>
              <a:effectLst>
                <a:outerShdw blurRad="50800" dist="38100" dir="8100000" algn="tr" rotWithShape="0">
                  <a:prstClr val="black">
                    <a:alpha val="40000"/>
                  </a:prstClr>
                </a:outerShdw>
              </a:effectLst>
              <a:uLnTx/>
              <a:uFillTx/>
              <a:latin typeface="Furious Styles" pitchFamily="2" charset="0"/>
              <a:cs typeface="Poppins SemiBold" panose="000007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p14:dur="10">
        <p:sndAc>
          <p:stSnd>
            <p:snd r:embed="rId2" name="wind.wav"/>
          </p:stSnd>
        </p:sndAc>
      </p:transition>
    </mc:Choice>
    <mc:Fallback xmlns="">
      <p:transition>
        <p:sndAc>
          <p:stSnd>
            <p:snd r:embed="rId5" name="wind.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a:extLst>
              <a:ext uri="{FF2B5EF4-FFF2-40B4-BE49-F238E27FC236}">
                <a16:creationId xmlns:a16="http://schemas.microsoft.com/office/drawing/2014/main" id="{89AAC8C8-CF20-64AD-2F93-6B552F5DBF99}"/>
              </a:ext>
            </a:extLst>
          </p:cNvPr>
          <p:cNvSpPr txBox="1">
            <a:spLocks/>
          </p:cNvSpPr>
          <p:nvPr/>
        </p:nvSpPr>
        <p:spPr>
          <a:xfrm>
            <a:off x="613297" y="4869583"/>
            <a:ext cx="5663673" cy="1314549"/>
          </a:xfrm>
          <a:prstGeom prst="rect">
            <a:avLst/>
          </a:prstGeom>
        </p:spPr>
        <p:txBody>
          <a:bodyPr vert="horz" wrap="square" lIns="0" tIns="11516" rIns="0" bIns="0" rtlCol="0">
            <a:spAutoFit/>
          </a:bodyPr>
          <a:lstStyle>
            <a:lvl1pPr>
              <a:defRPr sz="2000" b="1" i="0">
                <a:solidFill>
                  <a:srgbClr val="209CA9"/>
                </a:solidFill>
                <a:latin typeface="Calibri"/>
                <a:ea typeface="+mj-ea"/>
                <a:cs typeface="Calibri"/>
              </a:defRPr>
            </a:lvl1pPr>
          </a:lstStyle>
          <a:p>
            <a:pPr>
              <a:spcBef>
                <a:spcPts val="91"/>
              </a:spcBef>
            </a:pPr>
            <a:r>
              <a:rPr lang="en-GB" sz="3600" dirty="0">
                <a:solidFill>
                  <a:srgbClr val="F1562A"/>
                </a:solidFill>
                <a:latin typeface="Furious Styles" pitchFamily="2" charset="0"/>
                <a:ea typeface="+mn-ea"/>
                <a:cs typeface="Poppins SemiBold" panose="00000700000000000000" pitchFamily="2" charset="0"/>
              </a:rPr>
              <a:t>WHO IS IT FOR</a:t>
            </a:r>
            <a:r>
              <a:rPr lang="en-GB" sz="2800" dirty="0">
                <a:solidFill>
                  <a:srgbClr val="4E6636"/>
                </a:solidFill>
                <a:latin typeface="Arial Nova" panose="020B0504020202020204" pitchFamily="34" charset="0"/>
                <a:cs typeface="Poppins SemiBold" panose="00000700000000000000" pitchFamily="2" charset="0"/>
              </a:rPr>
              <a:t>.</a:t>
            </a:r>
            <a:endParaRPr lang="en-GB" sz="2800" dirty="0">
              <a:solidFill>
                <a:schemeClr val="accent2"/>
              </a:solidFill>
              <a:latin typeface="Poppins SemiBold" panose="00000700000000000000" pitchFamily="2" charset="0"/>
              <a:ea typeface="+mn-ea"/>
              <a:cs typeface="Poppins SemiBold" panose="00000700000000000000" pitchFamily="2" charset="0"/>
            </a:endParaRPr>
          </a:p>
          <a:p>
            <a:pPr marL="11516">
              <a:spcBef>
                <a:spcPts val="91"/>
              </a:spcBef>
            </a:pPr>
            <a:endParaRPr lang="en-GB" sz="3600" b="0" kern="0" spc="213" dirty="0">
              <a:solidFill>
                <a:schemeClr val="bg2"/>
              </a:solidFill>
              <a:latin typeface="Avenir Next LT Pro" panose="020B0504020202020204" pitchFamily="34" charset="0"/>
              <a:cs typeface="Poppins SemiBold" panose="00000700000000000000" pitchFamily="2" charset="0"/>
            </a:endParaRPr>
          </a:p>
          <a:p>
            <a:pPr marL="11516">
              <a:spcBef>
                <a:spcPts val="91"/>
              </a:spcBef>
            </a:pPr>
            <a:endParaRPr lang="en-GB" sz="1100" kern="0" spc="213" dirty="0">
              <a:solidFill>
                <a:schemeClr val="tx1"/>
              </a:solidFill>
              <a:latin typeface="Poppins SemiBold" panose="00000700000000000000" pitchFamily="2" charset="0"/>
              <a:cs typeface="Poppins SemiBold" panose="00000700000000000000" pitchFamily="2" charset="0"/>
            </a:endParaRPr>
          </a:p>
        </p:txBody>
      </p:sp>
      <p:sp>
        <p:nvSpPr>
          <p:cNvPr id="10" name="TextBox 9">
            <a:extLst>
              <a:ext uri="{FF2B5EF4-FFF2-40B4-BE49-F238E27FC236}">
                <a16:creationId xmlns:a16="http://schemas.microsoft.com/office/drawing/2014/main" id="{26C6D1BF-A588-AFF7-1D47-74D44357C9FA}"/>
              </a:ext>
            </a:extLst>
          </p:cNvPr>
          <p:cNvSpPr txBox="1"/>
          <p:nvPr/>
        </p:nvSpPr>
        <p:spPr>
          <a:xfrm>
            <a:off x="565646" y="5496080"/>
            <a:ext cx="6143101" cy="738664"/>
          </a:xfrm>
          <a:prstGeom prst="rect">
            <a:avLst/>
          </a:prstGeom>
          <a:noFill/>
        </p:spPr>
        <p:txBody>
          <a:bodyPr wrap="square">
            <a:spAutoFit/>
          </a:bodyPr>
          <a:lstStyle>
            <a:defPPr>
              <a:defRPr lang="en-US"/>
            </a:defPPr>
            <a:lvl1pPr>
              <a:defRPr sz="1400">
                <a:solidFill>
                  <a:schemeClr val="bg1"/>
                </a:solidFill>
                <a:latin typeface="+mj-lt"/>
                <a:cs typeface="Arial" panose="020B0604020202020204" pitchFamily="34" charset="0"/>
              </a:defRPr>
            </a:lvl1pPr>
          </a:lstStyle>
          <a:p>
            <a:pPr fontAlgn="base">
              <a:defRPr/>
            </a:pPr>
            <a:r>
              <a:rPr lang="en-US" dirty="0">
                <a:solidFill>
                  <a:schemeClr val="tx1"/>
                </a:solidFill>
                <a:latin typeface="Poppins" panose="00000500000000000000" pitchFamily="2" charset="0"/>
                <a:cs typeface="Poppins" panose="00000500000000000000" pitchFamily="2" charset="0"/>
              </a:rPr>
              <a:t>This policy is designed for all members of the organisation, guiding them on how to adopt more sustainable printing practices and use digital tools effectively.</a:t>
            </a:r>
            <a:endParaRPr lang="en-GB" dirty="0">
              <a:solidFill>
                <a:schemeClr val="tx1"/>
              </a:solidFill>
              <a:latin typeface="Poppins" panose="00000500000000000000" pitchFamily="2" charset="0"/>
              <a:cs typeface="Poppins" panose="00000500000000000000" pitchFamily="2" charset="0"/>
            </a:endParaRPr>
          </a:p>
        </p:txBody>
      </p:sp>
      <p:sp>
        <p:nvSpPr>
          <p:cNvPr id="13" name="object 9">
            <a:extLst>
              <a:ext uri="{FF2B5EF4-FFF2-40B4-BE49-F238E27FC236}">
                <a16:creationId xmlns:a16="http://schemas.microsoft.com/office/drawing/2014/main" id="{413BDD62-BF72-5CB0-15DD-217A63147992}"/>
              </a:ext>
            </a:extLst>
          </p:cNvPr>
          <p:cNvSpPr txBox="1">
            <a:spLocks/>
          </p:cNvSpPr>
          <p:nvPr/>
        </p:nvSpPr>
        <p:spPr>
          <a:xfrm>
            <a:off x="613298" y="2632294"/>
            <a:ext cx="4311768" cy="565626"/>
          </a:xfrm>
          <a:prstGeom prst="rect">
            <a:avLst/>
          </a:prstGeom>
        </p:spPr>
        <p:txBody>
          <a:bodyPr vert="horz" wrap="square" lIns="0" tIns="11516" rIns="0" bIns="0" rtlCol="0">
            <a:spAutoFit/>
          </a:bodyPr>
          <a:lstStyle>
            <a:lvl1pPr>
              <a:defRPr sz="2000" b="1" i="0">
                <a:solidFill>
                  <a:srgbClr val="209CA9"/>
                </a:solidFill>
                <a:latin typeface="Calibri"/>
                <a:ea typeface="+mj-ea"/>
                <a:cs typeface="Calibri"/>
              </a:defRPr>
            </a:lvl1pPr>
          </a:lstStyle>
          <a:p>
            <a:pPr>
              <a:spcBef>
                <a:spcPts val="91"/>
              </a:spcBef>
            </a:pPr>
            <a:r>
              <a:rPr lang="en-GB" sz="3600" dirty="0">
                <a:solidFill>
                  <a:srgbClr val="F1562A"/>
                </a:solidFill>
                <a:latin typeface="Furious Styles" pitchFamily="2" charset="0"/>
                <a:ea typeface="+mn-ea"/>
                <a:cs typeface="Poppins SemiBold" panose="00000700000000000000" pitchFamily="2" charset="0"/>
              </a:rPr>
              <a:t>AIM</a:t>
            </a:r>
            <a:r>
              <a:rPr lang="en-GB" sz="3200" dirty="0">
                <a:solidFill>
                  <a:srgbClr val="4E6636"/>
                </a:solidFill>
                <a:latin typeface="Arial Nova" panose="020B0504020202020204" pitchFamily="34" charset="0"/>
                <a:cs typeface="Poppins SemiBold" panose="00000700000000000000" pitchFamily="2" charset="0"/>
              </a:rPr>
              <a:t>.</a:t>
            </a:r>
            <a:endParaRPr lang="en-GB" sz="3200" kern="0" spc="213" dirty="0">
              <a:solidFill>
                <a:schemeClr val="tx1"/>
              </a:solidFill>
              <a:latin typeface="Poppins SemiBold" panose="00000700000000000000" pitchFamily="2" charset="0"/>
              <a:cs typeface="Poppins SemiBold" panose="00000700000000000000" pitchFamily="2" charset="0"/>
            </a:endParaRPr>
          </a:p>
        </p:txBody>
      </p:sp>
      <p:sp>
        <p:nvSpPr>
          <p:cNvPr id="14" name="TextBox 13">
            <a:extLst>
              <a:ext uri="{FF2B5EF4-FFF2-40B4-BE49-F238E27FC236}">
                <a16:creationId xmlns:a16="http://schemas.microsoft.com/office/drawing/2014/main" id="{BF5D5E3B-5C75-C50F-5AA2-E5CA010BE6ED}"/>
              </a:ext>
            </a:extLst>
          </p:cNvPr>
          <p:cNvSpPr txBox="1"/>
          <p:nvPr/>
        </p:nvSpPr>
        <p:spPr>
          <a:xfrm>
            <a:off x="530664" y="3243243"/>
            <a:ext cx="6225735" cy="954107"/>
          </a:xfrm>
          <a:prstGeom prst="rect">
            <a:avLst/>
          </a:prstGeom>
          <a:noFill/>
        </p:spPr>
        <p:txBody>
          <a:bodyPr wrap="square">
            <a:spAutoFit/>
          </a:bodyPr>
          <a:lstStyle/>
          <a:p>
            <a:pPr>
              <a:defRPr/>
            </a:pPr>
            <a:r>
              <a:rPr lang="en-US" sz="1400" dirty="0">
                <a:latin typeface="Poppins" panose="00000500000000000000" pitchFamily="2" charset="0"/>
                <a:cs typeface="Poppins" panose="00000500000000000000" pitchFamily="2" charset="0"/>
              </a:rPr>
              <a:t>The CAFA Green Printing Policy aims to help membership organisations reduce their environmental impact by </a:t>
            </a:r>
            <a:r>
              <a:rPr lang="en-US" sz="1400" dirty="0" err="1">
                <a:latin typeface="Poppins" panose="00000500000000000000" pitchFamily="2" charset="0"/>
                <a:cs typeface="Poppins" panose="00000500000000000000" pitchFamily="2" charset="0"/>
              </a:rPr>
              <a:t>minimising</a:t>
            </a:r>
            <a:r>
              <a:rPr lang="en-US" sz="1400" dirty="0">
                <a:latin typeface="Poppins" panose="00000500000000000000" pitchFamily="2" charset="0"/>
                <a:cs typeface="Poppins" panose="00000500000000000000" pitchFamily="2" charset="0"/>
              </a:rPr>
              <a:t> paper use, cutting emissions, and saving costs on printing resources.</a:t>
            </a:r>
            <a:endParaRPr lang="en-AE" sz="1400" dirty="0">
              <a:latin typeface="Poppins" panose="00000500000000000000" pitchFamily="2" charset="0"/>
              <a:cs typeface="Poppins" panose="00000500000000000000" pitchFamily="2" charset="0"/>
            </a:endParaRPr>
          </a:p>
        </p:txBody>
      </p:sp>
      <p:sp>
        <p:nvSpPr>
          <p:cNvPr id="2" name="TextBox 1">
            <a:extLst>
              <a:ext uri="{FF2B5EF4-FFF2-40B4-BE49-F238E27FC236}">
                <a16:creationId xmlns:a16="http://schemas.microsoft.com/office/drawing/2014/main" id="{DC9338D3-EBE1-63AA-8AFF-B825793B69AB}"/>
              </a:ext>
            </a:extLst>
          </p:cNvPr>
          <p:cNvSpPr txBox="1"/>
          <p:nvPr/>
        </p:nvSpPr>
        <p:spPr>
          <a:xfrm>
            <a:off x="0" y="2292350"/>
            <a:ext cx="5016475" cy="107722"/>
          </a:xfrm>
          <a:prstGeom prst="rect">
            <a:avLst/>
          </a:prstGeom>
          <a:solidFill>
            <a:srgbClr val="F1562A"/>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descr="A black background with yellow letters&#10;&#10;Description automatically generated">
            <a:extLst>
              <a:ext uri="{FF2B5EF4-FFF2-40B4-BE49-F238E27FC236}">
                <a16:creationId xmlns:a16="http://schemas.microsoft.com/office/drawing/2014/main" id="{398175B9-B6B5-8B51-AC74-F9B13C40C0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0112" y="322850"/>
            <a:ext cx="2197787" cy="456995"/>
          </a:xfrm>
          <a:prstGeom prst="rect">
            <a:avLst/>
          </a:prstGeom>
        </p:spPr>
      </p:pic>
      <p:sp>
        <p:nvSpPr>
          <p:cNvPr id="4" name="Slide Number Placeholder 18">
            <a:extLst>
              <a:ext uri="{FF2B5EF4-FFF2-40B4-BE49-F238E27FC236}">
                <a16:creationId xmlns:a16="http://schemas.microsoft.com/office/drawing/2014/main" id="{1208212B-90C3-09C2-8371-5520F40FA601}"/>
              </a:ext>
            </a:extLst>
          </p:cNvPr>
          <p:cNvSpPr txBox="1">
            <a:spLocks/>
          </p:cNvSpPr>
          <p:nvPr/>
        </p:nvSpPr>
        <p:spPr>
          <a:xfrm>
            <a:off x="174112" y="9791789"/>
            <a:ext cx="2743200" cy="80636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100" dirty="0">
                <a:solidFill>
                  <a:srgbClr val="F1562A"/>
                </a:solidFill>
                <a:latin typeface="Poppins SemiBold"/>
              </a:rPr>
              <a:t>page </a:t>
            </a:r>
            <a:fld id="{C0EB76C2-18CA-47D2-9980-288147E6D174}" type="slidenum">
              <a:rPr lang="en-GB" sz="1100" smtClean="0">
                <a:solidFill>
                  <a:srgbClr val="F1562A"/>
                </a:solidFill>
                <a:latin typeface="Poppins SemiBold"/>
              </a:rPr>
              <a:pPr algn="l"/>
              <a:t>2</a:t>
            </a:fld>
            <a:r>
              <a:rPr lang="en-GB" sz="1100" dirty="0">
                <a:solidFill>
                  <a:srgbClr val="F1562A"/>
                </a:solidFill>
                <a:latin typeface="Arial Nova" panose="020B0504020202020204" pitchFamily="34" charset="0"/>
              </a:rPr>
              <a:t>.</a:t>
            </a:r>
          </a:p>
        </p:txBody>
      </p:sp>
      <p:sp>
        <p:nvSpPr>
          <p:cNvPr id="5" name="TextBox 4">
            <a:extLst>
              <a:ext uri="{FF2B5EF4-FFF2-40B4-BE49-F238E27FC236}">
                <a16:creationId xmlns:a16="http://schemas.microsoft.com/office/drawing/2014/main" id="{2BCDC586-1D20-100C-1048-826645D8DEA0}"/>
              </a:ext>
            </a:extLst>
          </p:cNvPr>
          <p:cNvSpPr txBox="1"/>
          <p:nvPr/>
        </p:nvSpPr>
        <p:spPr>
          <a:xfrm>
            <a:off x="236453" y="1101860"/>
            <a:ext cx="7096293"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effectLst/>
                <a:uLnTx/>
                <a:uFillTx/>
                <a:latin typeface="Poppins SemiBold" panose="00000700000000000000" pitchFamily="2" charset="0"/>
                <a:ea typeface="+mn-ea"/>
                <a:cs typeface="Poppins SemiBold" panose="00000700000000000000" pitchFamily="2" charset="0"/>
              </a:rPr>
              <a:t>Green Printing</a:t>
            </a:r>
            <a:r>
              <a:rPr lang="en-GB" sz="2800" dirty="0">
                <a:latin typeface="Poppins SemiBold" panose="00000700000000000000" pitchFamily="2" charset="0"/>
                <a:cs typeface="Poppins SemiBold" panose="00000700000000000000" pitchFamily="2" charset="0"/>
              </a:rPr>
              <a:t> </a:t>
            </a:r>
            <a:r>
              <a:rPr kumimoji="0" lang="en-GB" sz="2800" b="0" i="0" u="none" strike="noStrike" kern="1200" cap="none" spc="0" normalizeH="0" baseline="0" noProof="0" dirty="0">
                <a:ln>
                  <a:noFill/>
                </a:ln>
                <a:effectLst/>
                <a:uLnTx/>
                <a:uFillTx/>
                <a:latin typeface="Poppins SemiBold" panose="00000700000000000000" pitchFamily="2" charset="0"/>
                <a:ea typeface="+mn-ea"/>
                <a:cs typeface="Poppins SemiBold" panose="00000700000000000000" pitchFamily="2" charset="0"/>
              </a:rPr>
              <a:t>Policy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3600" dirty="0">
                <a:solidFill>
                  <a:srgbClr val="F1562A"/>
                </a:solidFill>
                <a:latin typeface="Furious Styles" pitchFamily="2" charset="0"/>
                <a:cs typeface="Poppins SemiBold" panose="00000700000000000000" pitchFamily="2" charset="0"/>
              </a:rPr>
              <a:t>Template</a:t>
            </a:r>
            <a:endParaRPr kumimoji="0" lang="en-GB" sz="2800" b="0" i="0" u="none" strike="noStrike" kern="1200" cap="none" spc="0" normalizeH="0" baseline="0" noProof="0" dirty="0">
              <a:ln>
                <a:noFill/>
              </a:ln>
              <a:solidFill>
                <a:srgbClr val="4E6636"/>
              </a:solidFill>
              <a:effectLst/>
              <a:uLnTx/>
              <a:uFillTx/>
              <a:latin typeface="Furious Styles" pitchFamily="2" charset="0"/>
              <a:cs typeface="Poppins SemiBold" panose="00000700000000000000" pitchFamily="2" charset="0"/>
            </a:endParaRPr>
          </a:p>
        </p:txBody>
      </p:sp>
      <p:sp>
        <p:nvSpPr>
          <p:cNvPr id="8" name="TextBox 7">
            <a:extLst>
              <a:ext uri="{FF2B5EF4-FFF2-40B4-BE49-F238E27FC236}">
                <a16:creationId xmlns:a16="http://schemas.microsoft.com/office/drawing/2014/main" id="{9508A2B8-4330-3128-FFB0-4996F5DE4EA1}"/>
              </a:ext>
            </a:extLst>
          </p:cNvPr>
          <p:cNvSpPr txBox="1"/>
          <p:nvPr/>
        </p:nvSpPr>
        <p:spPr>
          <a:xfrm>
            <a:off x="530664" y="7773517"/>
            <a:ext cx="6143101" cy="1600438"/>
          </a:xfrm>
          <a:prstGeom prst="rect">
            <a:avLst/>
          </a:prstGeom>
          <a:noFill/>
        </p:spPr>
        <p:txBody>
          <a:bodyPr wrap="square">
            <a:spAutoFit/>
          </a:bodyPr>
          <a:lstStyle>
            <a:defPPr>
              <a:defRPr lang="en-US"/>
            </a:defPPr>
            <a:lvl1pPr>
              <a:defRPr sz="1400">
                <a:solidFill>
                  <a:schemeClr val="bg1"/>
                </a:solidFill>
                <a:latin typeface="+mj-lt"/>
                <a:cs typeface="Arial" panose="020B0604020202020204" pitchFamily="34" charset="0"/>
              </a:defRPr>
            </a:lvl1pPr>
          </a:lstStyle>
          <a:p>
            <a:pPr fontAlgn="base">
              <a:defRPr/>
            </a:pPr>
            <a:r>
              <a:rPr lang="en-US" dirty="0">
                <a:solidFill>
                  <a:schemeClr val="tx1"/>
                </a:solidFill>
                <a:latin typeface="Poppins" panose="00000500000000000000" pitchFamily="2" charset="0"/>
                <a:cs typeface="Poppins" panose="00000500000000000000" pitchFamily="2" charset="0"/>
              </a:rPr>
              <a:t>This policy template is provided for general guidance and is not legal or professional advice. It may not reflect the specific requirements of your </a:t>
            </a:r>
            <a:r>
              <a:rPr lang="en-US" dirty="0" err="1">
                <a:solidFill>
                  <a:schemeClr val="tx1"/>
                </a:solidFill>
                <a:latin typeface="Poppins" panose="00000500000000000000" pitchFamily="2" charset="0"/>
                <a:cs typeface="Poppins" panose="00000500000000000000" pitchFamily="2" charset="0"/>
              </a:rPr>
              <a:t>organisation</a:t>
            </a:r>
            <a:r>
              <a:rPr lang="en-US" dirty="0">
                <a:solidFill>
                  <a:schemeClr val="tx1"/>
                </a:solidFill>
                <a:latin typeface="Poppins" panose="00000500000000000000" pitchFamily="2" charset="0"/>
                <a:cs typeface="Poppins" panose="00000500000000000000" pitchFamily="2" charset="0"/>
              </a:rPr>
              <a:t>, sector, or jurisdiction. Users should review and adapt this template as appropriate and seek independent legal or professional advice where necessary. CAFA accepts no responsibility or liability for any actions taken based on this template.</a:t>
            </a:r>
            <a:endParaRPr lang="en-GB" dirty="0">
              <a:solidFill>
                <a:schemeClr val="tx1"/>
              </a:solidFill>
              <a:latin typeface="Poppins" panose="00000500000000000000" pitchFamily="2" charset="0"/>
              <a:cs typeface="Poppins" panose="00000500000000000000" pitchFamily="2" charset="0"/>
            </a:endParaRPr>
          </a:p>
        </p:txBody>
      </p:sp>
      <p:sp>
        <p:nvSpPr>
          <p:cNvPr id="11" name="object 9">
            <a:extLst>
              <a:ext uri="{FF2B5EF4-FFF2-40B4-BE49-F238E27FC236}">
                <a16:creationId xmlns:a16="http://schemas.microsoft.com/office/drawing/2014/main" id="{EE910EC9-EEE2-87E9-D88B-2378E47B7D34}"/>
              </a:ext>
            </a:extLst>
          </p:cNvPr>
          <p:cNvSpPr txBox="1">
            <a:spLocks/>
          </p:cNvSpPr>
          <p:nvPr/>
        </p:nvSpPr>
        <p:spPr>
          <a:xfrm>
            <a:off x="613297" y="7140764"/>
            <a:ext cx="5663673" cy="747727"/>
          </a:xfrm>
          <a:prstGeom prst="rect">
            <a:avLst/>
          </a:prstGeom>
        </p:spPr>
        <p:txBody>
          <a:bodyPr vert="horz" wrap="square" lIns="0" tIns="11516" rIns="0" bIns="0" rtlCol="0">
            <a:spAutoFit/>
          </a:bodyPr>
          <a:lstStyle>
            <a:lvl1pPr>
              <a:defRPr sz="2000" b="1" i="0">
                <a:solidFill>
                  <a:srgbClr val="209CA9"/>
                </a:solidFill>
                <a:latin typeface="Calibri"/>
                <a:ea typeface="+mj-ea"/>
                <a:cs typeface="Calibri"/>
              </a:defRPr>
            </a:lvl1pPr>
          </a:lstStyle>
          <a:p>
            <a:pPr>
              <a:spcBef>
                <a:spcPts val="91"/>
              </a:spcBef>
            </a:pPr>
            <a:r>
              <a:rPr lang="en-GB" sz="3600" dirty="0">
                <a:solidFill>
                  <a:srgbClr val="F1562A"/>
                </a:solidFill>
                <a:latin typeface="Furious Styles" pitchFamily="2" charset="0"/>
                <a:ea typeface="+mn-ea"/>
                <a:cs typeface="Poppins SemiBold" panose="00000700000000000000" pitchFamily="2" charset="0"/>
              </a:rPr>
              <a:t>Disclaimer</a:t>
            </a:r>
            <a:r>
              <a:rPr lang="en-GB" sz="2800" dirty="0">
                <a:solidFill>
                  <a:srgbClr val="4E6636"/>
                </a:solidFill>
                <a:latin typeface="Arial Nova" panose="020B0504020202020204" pitchFamily="34" charset="0"/>
                <a:cs typeface="Poppins SemiBold" panose="00000700000000000000" pitchFamily="2" charset="0"/>
              </a:rPr>
              <a:t>.</a:t>
            </a:r>
            <a:endParaRPr lang="en-GB" sz="3600" b="0" kern="0" spc="213" dirty="0">
              <a:solidFill>
                <a:schemeClr val="bg2"/>
              </a:solidFill>
              <a:latin typeface="Avenir Next LT Pro" panose="020B0504020202020204" pitchFamily="34" charset="0"/>
              <a:cs typeface="Poppins SemiBold" panose="00000700000000000000" pitchFamily="2" charset="0"/>
            </a:endParaRPr>
          </a:p>
          <a:p>
            <a:pPr marL="11516">
              <a:spcBef>
                <a:spcPts val="91"/>
              </a:spcBef>
            </a:pPr>
            <a:endParaRPr lang="en-GB" sz="1100" kern="0" spc="213" dirty="0">
              <a:solidFill>
                <a:schemeClr val="tx1"/>
              </a:solidFill>
              <a:latin typeface="Poppins SemiBold" panose="00000700000000000000" pitchFamily="2" charset="0"/>
              <a:cs typeface="Poppins SemiBold" panose="00000700000000000000" pitchFamily="2" charset="0"/>
            </a:endParaRPr>
          </a:p>
        </p:txBody>
      </p:sp>
    </p:spTree>
    <p:extLst>
      <p:ext uri="{BB962C8B-B14F-4D97-AF65-F5344CB8AC3E}">
        <p14:creationId xmlns:p14="http://schemas.microsoft.com/office/powerpoint/2010/main" val="1525445590"/>
      </p:ext>
    </p:extLst>
  </p:cSld>
  <p:clrMapOvr>
    <a:masterClrMapping/>
  </p:clrMapOvr>
  <mc:AlternateContent xmlns:mc="http://schemas.openxmlformats.org/markup-compatibility/2006" xmlns:p14="http://schemas.microsoft.com/office/powerpoint/2010/main">
    <mc:Choice Requires="p14">
      <p:transition p14:dur="0">
        <p:sndAc>
          <p:stSnd>
            <p:snd r:embed="rId3" name="wind.wav"/>
          </p:stSnd>
        </p:sndAc>
      </p:transition>
    </mc:Choice>
    <mc:Fallback xmlns="">
      <p:transition>
        <p:sndAc>
          <p:stSnd>
            <p:snd r:embed="rId8" name="wind.wav"/>
          </p:st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030FEF4-3673-2ABC-CEA0-07BDC6ADFFE3}"/>
              </a:ext>
            </a:extLst>
          </p:cNvPr>
          <p:cNvSpPr txBox="1"/>
          <p:nvPr/>
        </p:nvSpPr>
        <p:spPr>
          <a:xfrm>
            <a:off x="415130" y="2584920"/>
            <a:ext cx="6874669" cy="2893100"/>
          </a:xfrm>
          <a:prstGeom prst="rect">
            <a:avLst/>
          </a:prstGeom>
          <a:noFill/>
        </p:spPr>
        <p:txBody>
          <a:bodyPr wrap="square">
            <a:spAutoFit/>
          </a:bodyPr>
          <a:lstStyle/>
          <a:p>
            <a:r>
              <a:rPr lang="en-US" sz="1400" dirty="0">
                <a:latin typeface="Poppins" panose="00000500000000000000" pitchFamily="2" charset="0"/>
                <a:cs typeface="Poppins" panose="00000500000000000000" pitchFamily="2" charset="0"/>
              </a:rPr>
              <a:t>The CAFA’s Green Printing Policy is designed to guide membership organisations in reducing their environmental impact by </a:t>
            </a:r>
            <a:r>
              <a:rPr lang="en-US" sz="1400" dirty="0" err="1">
                <a:latin typeface="Poppins" panose="00000500000000000000" pitchFamily="2" charset="0"/>
                <a:cs typeface="Poppins" panose="00000500000000000000" pitchFamily="2" charset="0"/>
              </a:rPr>
              <a:t>minimising</a:t>
            </a:r>
            <a:r>
              <a:rPr lang="en-US" sz="1400" dirty="0">
                <a:latin typeface="Poppins" panose="00000500000000000000" pitchFamily="2" charset="0"/>
                <a:cs typeface="Poppins" panose="00000500000000000000" pitchFamily="2" charset="0"/>
              </a:rPr>
              <a:t> paper usage and associated printing resources. This initiative not only supports sustainability efforts by reducing emissions and waste but also delivers significant cost savings by decreasing expenditures on paper, ink cartridges, and printer hardware.</a:t>
            </a:r>
          </a:p>
          <a:p>
            <a:endParaRPr lang="en-US" sz="1400" dirty="0">
              <a:latin typeface="Poppins" panose="00000500000000000000" pitchFamily="2" charset="0"/>
              <a:cs typeface="Poppins" panose="00000500000000000000" pitchFamily="2" charset="0"/>
            </a:endParaRPr>
          </a:p>
          <a:p>
            <a:r>
              <a:rPr lang="en-US" sz="1400" dirty="0">
                <a:latin typeface="Poppins" panose="00000500000000000000" pitchFamily="2" charset="0"/>
                <a:cs typeface="Poppins" panose="00000500000000000000" pitchFamily="2" charset="0"/>
              </a:rPr>
              <a:t>The policy also promotes a culture of environmental responsibility by encouraging the use of digital tools and efficient printing practices. It includes training and feedback to keep members informed and engaged in sustainability efforts. By aligning with the </a:t>
            </a:r>
            <a:r>
              <a:rPr lang="en-US" sz="1400" dirty="0" err="1">
                <a:latin typeface="Poppins" panose="00000500000000000000" pitchFamily="2" charset="0"/>
                <a:cs typeface="Poppins" panose="00000500000000000000" pitchFamily="2" charset="0"/>
              </a:rPr>
              <a:t>organisation’s</a:t>
            </a:r>
            <a:r>
              <a:rPr lang="en-US" sz="1400" dirty="0">
                <a:latin typeface="Poppins" panose="00000500000000000000" pitchFamily="2" charset="0"/>
                <a:cs typeface="Poppins" panose="00000500000000000000" pitchFamily="2" charset="0"/>
              </a:rPr>
              <a:t> broader environmental goals, it supports a comprehensive approach to reducing the overall environmental impact.</a:t>
            </a:r>
          </a:p>
        </p:txBody>
      </p:sp>
      <p:sp>
        <p:nvSpPr>
          <p:cNvPr id="7" name="TextBox 6">
            <a:extLst>
              <a:ext uri="{FF2B5EF4-FFF2-40B4-BE49-F238E27FC236}">
                <a16:creationId xmlns:a16="http://schemas.microsoft.com/office/drawing/2014/main" id="{75776B5A-12AC-F6DE-AA4F-9B3BAA6558AA}"/>
              </a:ext>
            </a:extLst>
          </p:cNvPr>
          <p:cNvSpPr txBox="1"/>
          <p:nvPr/>
        </p:nvSpPr>
        <p:spPr>
          <a:xfrm>
            <a:off x="0" y="2292979"/>
            <a:ext cx="5016475" cy="107722"/>
          </a:xfrm>
          <a:prstGeom prst="rect">
            <a:avLst/>
          </a:prstGeom>
          <a:solidFill>
            <a:srgbClr val="F1562A"/>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718D0899-41C7-A85E-FC78-5E6831AA29C0}"/>
              </a:ext>
            </a:extLst>
          </p:cNvPr>
          <p:cNvSpPr txBox="1"/>
          <p:nvPr/>
        </p:nvSpPr>
        <p:spPr>
          <a:xfrm>
            <a:off x="415130" y="6330712"/>
            <a:ext cx="6705600" cy="1600438"/>
          </a:xfrm>
          <a:prstGeom prst="rect">
            <a:avLst/>
          </a:prstGeom>
          <a:noFill/>
        </p:spPr>
        <p:txBody>
          <a:bodyPr wrap="square">
            <a:spAutoFit/>
          </a:bodyPr>
          <a:lstStyle/>
          <a:p>
            <a:r>
              <a:rPr lang="en-US" sz="1400" dirty="0">
                <a:latin typeface="Poppins" panose="00000500000000000000" pitchFamily="2" charset="0"/>
                <a:cs typeface="Poppins" panose="00000500000000000000" pitchFamily="2" charset="0"/>
              </a:rPr>
              <a:t>This Green Printing Policy Template has been specifically developed for membership organisations.</a:t>
            </a:r>
          </a:p>
          <a:p>
            <a:endParaRPr lang="en-US" sz="1400" dirty="0">
              <a:latin typeface="Poppins" panose="00000500000000000000" pitchFamily="2" charset="0"/>
              <a:cs typeface="Poppins" panose="00000500000000000000" pitchFamily="2" charset="0"/>
            </a:endParaRPr>
          </a:p>
          <a:p>
            <a:r>
              <a:rPr lang="en-US" sz="1400" dirty="0">
                <a:latin typeface="Poppins" panose="00000500000000000000" pitchFamily="2" charset="0"/>
                <a:cs typeface="Poppins" panose="00000500000000000000" pitchFamily="2" charset="0"/>
              </a:rPr>
              <a:t>It can be </a:t>
            </a:r>
            <a:r>
              <a:rPr lang="en-US" sz="1400" dirty="0" err="1">
                <a:latin typeface="Poppins" panose="00000500000000000000" pitchFamily="2" charset="0"/>
                <a:cs typeface="Poppins" panose="00000500000000000000" pitchFamily="2" charset="0"/>
              </a:rPr>
              <a:t>customised</a:t>
            </a:r>
            <a:r>
              <a:rPr lang="en-US" sz="1400" dirty="0">
                <a:latin typeface="Poppins" panose="00000500000000000000" pitchFamily="2" charset="0"/>
                <a:cs typeface="Poppins" panose="00000500000000000000" pitchFamily="2" charset="0"/>
              </a:rPr>
              <a:t> to meet your needs, engage employees, and enhance your printing practices. Use this template as a guide to create your own policy, adjusting and amending it to reflect what is most important for your organisation.</a:t>
            </a:r>
          </a:p>
        </p:txBody>
      </p:sp>
      <p:sp>
        <p:nvSpPr>
          <p:cNvPr id="3" name="TextBox 2">
            <a:extLst>
              <a:ext uri="{FF2B5EF4-FFF2-40B4-BE49-F238E27FC236}">
                <a16:creationId xmlns:a16="http://schemas.microsoft.com/office/drawing/2014/main" id="{19038819-5482-0535-88AB-8D77F8FE7CB3}"/>
              </a:ext>
            </a:extLst>
          </p:cNvPr>
          <p:cNvSpPr txBox="1"/>
          <p:nvPr/>
        </p:nvSpPr>
        <p:spPr>
          <a:xfrm>
            <a:off x="236453" y="1101860"/>
            <a:ext cx="7096293"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effectLst/>
                <a:uLnTx/>
                <a:uFillTx/>
                <a:latin typeface="Poppins SemiBold" panose="00000700000000000000" pitchFamily="2" charset="0"/>
                <a:ea typeface="+mn-ea"/>
                <a:cs typeface="Poppins SemiBold" panose="00000700000000000000" pitchFamily="2" charset="0"/>
              </a:rPr>
              <a:t>Green Printing</a:t>
            </a:r>
            <a:r>
              <a:rPr lang="en-GB" sz="2800" dirty="0">
                <a:latin typeface="Poppins SemiBold" panose="00000700000000000000" pitchFamily="2" charset="0"/>
                <a:cs typeface="Poppins SemiBold" panose="00000700000000000000" pitchFamily="2" charset="0"/>
              </a:rPr>
              <a:t> </a:t>
            </a:r>
            <a:r>
              <a:rPr kumimoji="0" lang="en-GB" sz="2800" b="0" i="0" u="none" strike="noStrike" kern="1200" cap="none" spc="0" normalizeH="0" baseline="0" noProof="0" dirty="0">
                <a:ln>
                  <a:noFill/>
                </a:ln>
                <a:effectLst/>
                <a:uLnTx/>
                <a:uFillTx/>
                <a:latin typeface="Poppins SemiBold" panose="00000700000000000000" pitchFamily="2" charset="0"/>
                <a:ea typeface="+mn-ea"/>
                <a:cs typeface="Poppins SemiBold" panose="00000700000000000000" pitchFamily="2" charset="0"/>
              </a:rPr>
              <a:t>Policy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3600" dirty="0">
                <a:solidFill>
                  <a:srgbClr val="F1562A"/>
                </a:solidFill>
                <a:latin typeface="Furious Styles" pitchFamily="2" charset="0"/>
                <a:cs typeface="Poppins SemiBold" panose="00000700000000000000" pitchFamily="2" charset="0"/>
              </a:rPr>
              <a:t>Template</a:t>
            </a:r>
            <a:endParaRPr kumimoji="0" lang="en-GB" sz="2800" b="0" i="0" u="none" strike="noStrike" kern="1200" cap="none" spc="0" normalizeH="0" baseline="0" noProof="0" dirty="0">
              <a:ln>
                <a:noFill/>
              </a:ln>
              <a:solidFill>
                <a:srgbClr val="4E6636"/>
              </a:solidFill>
              <a:effectLst/>
              <a:uLnTx/>
              <a:uFillTx/>
              <a:latin typeface="Furious Styles" pitchFamily="2" charset="0"/>
              <a:cs typeface="Poppins SemiBold" panose="00000700000000000000" pitchFamily="2" charset="0"/>
            </a:endParaRPr>
          </a:p>
        </p:txBody>
      </p:sp>
      <p:sp>
        <p:nvSpPr>
          <p:cNvPr id="4" name="object 9">
            <a:extLst>
              <a:ext uri="{FF2B5EF4-FFF2-40B4-BE49-F238E27FC236}">
                <a16:creationId xmlns:a16="http://schemas.microsoft.com/office/drawing/2014/main" id="{1B568129-7836-39F6-A970-B2A1C36AF665}"/>
              </a:ext>
            </a:extLst>
          </p:cNvPr>
          <p:cNvSpPr txBox="1">
            <a:spLocks/>
          </p:cNvSpPr>
          <p:nvPr/>
        </p:nvSpPr>
        <p:spPr>
          <a:xfrm>
            <a:off x="448997" y="5713886"/>
            <a:ext cx="5663674" cy="380960"/>
          </a:xfrm>
          <a:prstGeom prst="rect">
            <a:avLst/>
          </a:prstGeom>
        </p:spPr>
        <p:txBody>
          <a:bodyPr vert="horz" wrap="square" lIns="0" tIns="11516" rIns="0" bIns="0" rtlCol="0">
            <a:spAutoFit/>
          </a:bodyPr>
          <a:lstStyle>
            <a:lvl1pPr>
              <a:defRPr sz="2000" b="1" i="0">
                <a:solidFill>
                  <a:srgbClr val="209CA9"/>
                </a:solidFill>
                <a:latin typeface="Calibri"/>
                <a:ea typeface="+mj-ea"/>
                <a:cs typeface="Calibri"/>
              </a:defRPr>
            </a:lvl1pPr>
          </a:lstStyle>
          <a:p>
            <a:pPr>
              <a:spcBef>
                <a:spcPts val="91"/>
              </a:spcBef>
            </a:pPr>
            <a:r>
              <a:rPr lang="en-GB" sz="2400" dirty="0">
                <a:solidFill>
                  <a:schemeClr val="tx1"/>
                </a:solidFill>
                <a:latin typeface="Poppins SemiBold" panose="00000700000000000000" pitchFamily="2" charset="0"/>
                <a:ea typeface="+mn-ea"/>
                <a:cs typeface="Poppins SemiBold" panose="00000700000000000000" pitchFamily="2" charset="0"/>
              </a:rPr>
              <a:t>How to use this </a:t>
            </a:r>
            <a:r>
              <a:rPr lang="en-GB" sz="2400" dirty="0">
                <a:solidFill>
                  <a:srgbClr val="F1562A"/>
                </a:solidFill>
                <a:latin typeface="Furious Styles" pitchFamily="2" charset="0"/>
                <a:cs typeface="Poppins SemiBold" panose="00000700000000000000" pitchFamily="2" charset="0"/>
              </a:rPr>
              <a:t>Template</a:t>
            </a:r>
            <a:r>
              <a:rPr lang="en-GB" sz="2400" dirty="0">
                <a:solidFill>
                  <a:srgbClr val="4E6636"/>
                </a:solidFill>
                <a:latin typeface="Arial Nova" panose="020B0504020202020204" pitchFamily="34" charset="0"/>
                <a:cs typeface="Poppins SemiBold" panose="00000700000000000000" pitchFamily="2" charset="0"/>
              </a:rPr>
              <a:t>.</a:t>
            </a:r>
            <a:endParaRPr lang="en-GB" sz="2400" b="0" kern="0" spc="213" dirty="0">
              <a:solidFill>
                <a:schemeClr val="bg2"/>
              </a:solidFill>
              <a:latin typeface="Avenir Next LT Pro" panose="020B0504020202020204" pitchFamily="34" charset="0"/>
              <a:cs typeface="Poppins SemiBold" panose="00000700000000000000" pitchFamily="2" charset="0"/>
            </a:endParaRPr>
          </a:p>
        </p:txBody>
      </p:sp>
      <p:pic>
        <p:nvPicPr>
          <p:cNvPr id="8" name="Picture 7" descr="A black background with yellow letters&#10;&#10;Description automatically generated">
            <a:extLst>
              <a:ext uri="{FF2B5EF4-FFF2-40B4-BE49-F238E27FC236}">
                <a16:creationId xmlns:a16="http://schemas.microsoft.com/office/drawing/2014/main" id="{5923EEFD-6BB0-81FD-B257-DD41630347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0112" y="322850"/>
            <a:ext cx="2197787" cy="456995"/>
          </a:xfrm>
          <a:prstGeom prst="rect">
            <a:avLst/>
          </a:prstGeom>
        </p:spPr>
      </p:pic>
      <p:sp>
        <p:nvSpPr>
          <p:cNvPr id="13" name="Slide Number Placeholder 18">
            <a:extLst>
              <a:ext uri="{FF2B5EF4-FFF2-40B4-BE49-F238E27FC236}">
                <a16:creationId xmlns:a16="http://schemas.microsoft.com/office/drawing/2014/main" id="{8F899527-C4B8-C3ED-5319-F15FE4E37368}"/>
              </a:ext>
            </a:extLst>
          </p:cNvPr>
          <p:cNvSpPr txBox="1">
            <a:spLocks/>
          </p:cNvSpPr>
          <p:nvPr/>
        </p:nvSpPr>
        <p:spPr>
          <a:xfrm>
            <a:off x="174112" y="9791789"/>
            <a:ext cx="2743200" cy="80636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100" dirty="0">
                <a:solidFill>
                  <a:srgbClr val="F1562A"/>
                </a:solidFill>
                <a:latin typeface="Poppins SemiBold"/>
              </a:rPr>
              <a:t>page </a:t>
            </a:r>
            <a:fld id="{C0EB76C2-18CA-47D2-9980-288147E6D174}" type="slidenum">
              <a:rPr lang="en-GB" sz="1100" smtClean="0">
                <a:solidFill>
                  <a:srgbClr val="F1562A"/>
                </a:solidFill>
                <a:latin typeface="Poppins SemiBold"/>
              </a:rPr>
              <a:pPr algn="l"/>
              <a:t>3</a:t>
            </a:fld>
            <a:r>
              <a:rPr lang="en-GB" sz="1100" dirty="0">
                <a:solidFill>
                  <a:srgbClr val="F1562A"/>
                </a:solidFill>
                <a:latin typeface="Arial Nova" panose="020B0504020202020204" pitchFamily="34" charset="0"/>
              </a:rPr>
              <a:t>.</a:t>
            </a:r>
          </a:p>
        </p:txBody>
      </p:sp>
    </p:spTree>
    <p:extLst>
      <p:ext uri="{BB962C8B-B14F-4D97-AF65-F5344CB8AC3E}">
        <p14:creationId xmlns:p14="http://schemas.microsoft.com/office/powerpoint/2010/main" val="4121392402"/>
      </p:ext>
    </p:extLst>
  </p:cSld>
  <p:clrMapOvr>
    <a:masterClrMapping/>
  </p:clrMapOvr>
  <mc:AlternateContent xmlns:mc="http://schemas.openxmlformats.org/markup-compatibility/2006" xmlns:p14="http://schemas.microsoft.com/office/powerpoint/2010/main">
    <mc:Choice Requires="p14">
      <p:transition p14:dur="0">
        <p:sndAc>
          <p:stSnd>
            <p:snd r:embed="rId3" name="wind.wav"/>
          </p:stSnd>
        </p:sndAc>
      </p:transition>
    </mc:Choice>
    <mc:Fallback xmlns="">
      <p:transition>
        <p:sndAc>
          <p:stSnd>
            <p:snd r:embed="rId8" name="wind.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3EE8EFE-6C3E-259C-4421-82FF7E87E021}"/>
              </a:ext>
            </a:extLst>
          </p:cNvPr>
          <p:cNvSpPr txBox="1"/>
          <p:nvPr/>
        </p:nvSpPr>
        <p:spPr>
          <a:xfrm>
            <a:off x="0" y="2292350"/>
            <a:ext cx="5016475" cy="107722"/>
          </a:xfrm>
          <a:prstGeom prst="rect">
            <a:avLst/>
          </a:prstGeom>
          <a:solidFill>
            <a:srgbClr val="F1562A"/>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ECCAEFBC-8164-9F96-D0C5-D89397BA7B99}"/>
              </a:ext>
            </a:extLst>
          </p:cNvPr>
          <p:cNvSpPr txBox="1"/>
          <p:nvPr/>
        </p:nvSpPr>
        <p:spPr>
          <a:xfrm>
            <a:off x="241300" y="3220964"/>
            <a:ext cx="7086599" cy="4557786"/>
          </a:xfrm>
          <a:prstGeom prst="rect">
            <a:avLst/>
          </a:prstGeom>
          <a:noFill/>
        </p:spPr>
        <p:txBody>
          <a:bodyPr wrap="square">
            <a:spAutoFit/>
          </a:bodyPr>
          <a:lstStyle/>
          <a:p>
            <a:pPr>
              <a:lnSpc>
                <a:spcPct val="115000"/>
              </a:lnSpc>
              <a:spcAft>
                <a:spcPts val="800"/>
              </a:spcAft>
            </a:pPr>
            <a:r>
              <a:rPr lang="en-GB" sz="1400" b="1" kern="100" dirty="0">
                <a:effectLst/>
                <a:latin typeface="Poppins" panose="00000500000000000000" pitchFamily="2" charset="0"/>
                <a:ea typeface="Aptos" panose="020B0004020202020204" pitchFamily="34" charset="0"/>
                <a:cs typeface="Poppins" panose="00000500000000000000" pitchFamily="2" charset="0"/>
              </a:rPr>
              <a:t>Aim</a:t>
            </a:r>
            <a:endParaRPr lang="en-GB" sz="1400" kern="100" dirty="0">
              <a:effectLst/>
              <a:latin typeface="Poppins" panose="00000500000000000000" pitchFamily="2" charset="0"/>
              <a:ea typeface="Aptos" panose="020B0004020202020204" pitchFamily="34" charset="0"/>
              <a:cs typeface="Poppins" panose="00000500000000000000" pitchFamily="2" charset="0"/>
            </a:endParaRPr>
          </a:p>
          <a:p>
            <a:pPr>
              <a:lnSpc>
                <a:spcPct val="115000"/>
              </a:lnSpc>
              <a:spcAft>
                <a:spcPts val="800"/>
              </a:spcAft>
            </a:pPr>
            <a:r>
              <a:rPr lang="en-GB" sz="1400" kern="100" dirty="0">
                <a:effectLst/>
                <a:latin typeface="Poppins" panose="00000500000000000000" pitchFamily="2" charset="0"/>
                <a:ea typeface="Aptos" panose="020B0004020202020204" pitchFamily="34" charset="0"/>
                <a:cs typeface="Poppins" panose="00000500000000000000" pitchFamily="2" charset="0"/>
              </a:rPr>
              <a:t>[ORGANISATION NAME]’s Green Printing Policy aims to significantly reduce the environmental impact of our membership organisation by minimising paper usage, cutting energy consumption related to printing, and promoting sustainable practices. </a:t>
            </a:r>
          </a:p>
          <a:p>
            <a:pPr>
              <a:lnSpc>
                <a:spcPct val="115000"/>
              </a:lnSpc>
              <a:spcAft>
                <a:spcPts val="800"/>
              </a:spcAft>
            </a:pPr>
            <a:r>
              <a:rPr lang="en-GB" sz="1400" kern="100" dirty="0">
                <a:effectLst/>
                <a:latin typeface="Poppins" panose="00000500000000000000" pitchFamily="2" charset="0"/>
                <a:ea typeface="Aptos" panose="020B0004020202020204" pitchFamily="34" charset="0"/>
                <a:cs typeface="Poppins" panose="00000500000000000000" pitchFamily="2" charset="0"/>
              </a:rPr>
              <a:t>This policy seeks to lower emissions, decrease waste, and achieve cost savings through a comprehensive approach to digitalisation and efficient use of resources. By integrating these practices into daily operations, [ORGANISATION NAME] strive to support our broader sustainability goals and foster a culture of environmental responsibility among employees and contractors.</a:t>
            </a:r>
          </a:p>
          <a:p>
            <a:pPr>
              <a:lnSpc>
                <a:spcPct val="115000"/>
              </a:lnSpc>
              <a:spcAft>
                <a:spcPts val="800"/>
              </a:spcAft>
            </a:pPr>
            <a:r>
              <a:rPr lang="en-GB" sz="1400" b="1" kern="100" dirty="0">
                <a:effectLst/>
                <a:latin typeface="Poppins" panose="00000500000000000000" pitchFamily="2" charset="0"/>
                <a:ea typeface="Aptos" panose="020B0004020202020204" pitchFamily="34" charset="0"/>
                <a:cs typeface="Poppins" panose="00000500000000000000" pitchFamily="2" charset="0"/>
              </a:rPr>
              <a:t>Scope</a:t>
            </a:r>
            <a:endParaRPr lang="en-GB" sz="1400" kern="100" dirty="0">
              <a:effectLst/>
              <a:latin typeface="Poppins" panose="00000500000000000000" pitchFamily="2" charset="0"/>
              <a:ea typeface="Aptos" panose="020B0004020202020204" pitchFamily="34" charset="0"/>
              <a:cs typeface="Poppins" panose="00000500000000000000" pitchFamily="2" charset="0"/>
            </a:endParaRPr>
          </a:p>
          <a:p>
            <a:pPr>
              <a:lnSpc>
                <a:spcPct val="115000"/>
              </a:lnSpc>
              <a:spcAft>
                <a:spcPts val="800"/>
              </a:spcAft>
            </a:pPr>
            <a:r>
              <a:rPr lang="en-GB" sz="1400" kern="100" dirty="0">
                <a:effectLst/>
                <a:latin typeface="Poppins" panose="00000500000000000000" pitchFamily="2" charset="0"/>
                <a:ea typeface="Aptos" panose="020B0004020202020204" pitchFamily="34" charset="0"/>
                <a:cs typeface="Poppins" panose="00000500000000000000" pitchFamily="2" charset="0"/>
              </a:rPr>
              <a:t>The Policy applies to employees and contractors, both full-time and part-time.</a:t>
            </a:r>
          </a:p>
          <a:p>
            <a:pPr>
              <a:lnSpc>
                <a:spcPct val="115000"/>
              </a:lnSpc>
              <a:spcAft>
                <a:spcPts val="800"/>
              </a:spcAft>
            </a:pPr>
            <a:r>
              <a:rPr lang="en-GB" sz="1400" kern="100" dirty="0">
                <a:effectLst/>
                <a:latin typeface="Poppins" panose="00000500000000000000" pitchFamily="2" charset="0"/>
                <a:ea typeface="Aptos" panose="020B0004020202020204" pitchFamily="34" charset="0"/>
                <a:cs typeface="Poppins" panose="00000500000000000000" pitchFamily="2" charset="0"/>
              </a:rPr>
              <a:t>The Policy is incorporated into the employee and contractor terms of engagement and becomes automatically binding upon notification.</a:t>
            </a:r>
          </a:p>
        </p:txBody>
      </p:sp>
      <p:sp>
        <p:nvSpPr>
          <p:cNvPr id="16" name="TextBox 15">
            <a:extLst>
              <a:ext uri="{FF2B5EF4-FFF2-40B4-BE49-F238E27FC236}">
                <a16:creationId xmlns:a16="http://schemas.microsoft.com/office/drawing/2014/main" id="{AE5E9CD1-91BF-4089-42CA-29AA8A86C297}"/>
              </a:ext>
            </a:extLst>
          </p:cNvPr>
          <p:cNvSpPr txBox="1"/>
          <p:nvPr/>
        </p:nvSpPr>
        <p:spPr>
          <a:xfrm>
            <a:off x="700961" y="2598879"/>
            <a:ext cx="5802009" cy="379271"/>
          </a:xfrm>
          <a:prstGeom prst="rect">
            <a:avLst/>
          </a:prstGeom>
          <a:noFill/>
        </p:spPr>
        <p:txBody>
          <a:bodyPr wrap="square">
            <a:spAutoFit/>
          </a:bodyPr>
          <a:lstStyle/>
          <a:p>
            <a:pPr algn="ctr">
              <a:lnSpc>
                <a:spcPct val="107000"/>
              </a:lnSpc>
              <a:spcAft>
                <a:spcPts val="800"/>
              </a:spcAft>
            </a:pPr>
            <a:r>
              <a:rPr lang="en-GB" sz="1800" b="1" kern="100" dirty="0">
                <a:effectLst/>
                <a:latin typeface="Poppins SemiBold" panose="00000700000000000000" pitchFamily="2" charset="0"/>
                <a:ea typeface="Calibri" panose="020F0502020204030204" pitchFamily="34" charset="0"/>
                <a:cs typeface="Poppins SemiBold" panose="00000700000000000000" pitchFamily="2" charset="0"/>
              </a:rPr>
              <a:t>[COMPANY NAME] </a:t>
            </a:r>
            <a:r>
              <a:rPr lang="en-GB" b="1" kern="100" dirty="0">
                <a:latin typeface="Poppins SemiBold" panose="00000700000000000000" pitchFamily="2" charset="0"/>
                <a:ea typeface="Calibri" panose="020F0502020204030204" pitchFamily="34" charset="0"/>
                <a:cs typeface="Poppins SemiBold" panose="00000700000000000000" pitchFamily="2" charset="0"/>
              </a:rPr>
              <a:t>GREEN PRINTING</a:t>
            </a:r>
            <a:r>
              <a:rPr lang="en-GB" sz="1800" b="1" kern="100" dirty="0">
                <a:effectLst/>
                <a:latin typeface="Poppins SemiBold" panose="00000700000000000000" pitchFamily="2" charset="0"/>
                <a:ea typeface="Calibri" panose="020F0502020204030204" pitchFamily="34" charset="0"/>
                <a:cs typeface="Poppins SemiBold" panose="00000700000000000000" pitchFamily="2" charset="0"/>
              </a:rPr>
              <a:t> POLICY</a:t>
            </a:r>
            <a:endParaRPr lang="en-GB" sz="1800" kern="100" dirty="0">
              <a:effectLst/>
              <a:latin typeface="Poppins SemiBold" panose="00000700000000000000" pitchFamily="2" charset="0"/>
              <a:ea typeface="Calibri" panose="020F0502020204030204" pitchFamily="34" charset="0"/>
              <a:cs typeface="Poppins SemiBold" panose="00000700000000000000" pitchFamily="2" charset="0"/>
            </a:endParaRPr>
          </a:p>
        </p:txBody>
      </p:sp>
      <p:pic>
        <p:nvPicPr>
          <p:cNvPr id="2" name="Picture 1" descr="A black background with yellow letters&#10;&#10;Description automatically generated">
            <a:extLst>
              <a:ext uri="{FF2B5EF4-FFF2-40B4-BE49-F238E27FC236}">
                <a16:creationId xmlns:a16="http://schemas.microsoft.com/office/drawing/2014/main" id="{EB9193ED-42B6-D4B6-9367-856DE1056C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0112" y="322850"/>
            <a:ext cx="2197787" cy="456995"/>
          </a:xfrm>
          <a:prstGeom prst="rect">
            <a:avLst/>
          </a:prstGeom>
        </p:spPr>
      </p:pic>
      <p:sp>
        <p:nvSpPr>
          <p:cNvPr id="4" name="Slide Number Placeholder 18">
            <a:extLst>
              <a:ext uri="{FF2B5EF4-FFF2-40B4-BE49-F238E27FC236}">
                <a16:creationId xmlns:a16="http://schemas.microsoft.com/office/drawing/2014/main" id="{8BE8061B-D996-A588-0956-FDCE92727CD1}"/>
              </a:ext>
            </a:extLst>
          </p:cNvPr>
          <p:cNvSpPr txBox="1">
            <a:spLocks/>
          </p:cNvSpPr>
          <p:nvPr/>
        </p:nvSpPr>
        <p:spPr>
          <a:xfrm>
            <a:off x="174112" y="9791789"/>
            <a:ext cx="2743200" cy="80636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100" dirty="0">
                <a:solidFill>
                  <a:srgbClr val="F1562A"/>
                </a:solidFill>
                <a:latin typeface="Poppins SemiBold"/>
              </a:rPr>
              <a:t>page </a:t>
            </a:r>
            <a:fld id="{C0EB76C2-18CA-47D2-9980-288147E6D174}" type="slidenum">
              <a:rPr lang="en-GB" sz="1100" smtClean="0">
                <a:solidFill>
                  <a:srgbClr val="F1562A"/>
                </a:solidFill>
                <a:latin typeface="Poppins SemiBold"/>
              </a:rPr>
              <a:pPr algn="l"/>
              <a:t>4</a:t>
            </a:fld>
            <a:r>
              <a:rPr lang="en-GB" sz="1100" dirty="0">
                <a:solidFill>
                  <a:srgbClr val="F1562A"/>
                </a:solidFill>
                <a:latin typeface="Arial Nova" panose="020B0504020202020204" pitchFamily="34" charset="0"/>
              </a:rPr>
              <a:t>.</a:t>
            </a:r>
          </a:p>
        </p:txBody>
      </p:sp>
      <p:sp>
        <p:nvSpPr>
          <p:cNvPr id="8" name="TextBox 7">
            <a:extLst>
              <a:ext uri="{FF2B5EF4-FFF2-40B4-BE49-F238E27FC236}">
                <a16:creationId xmlns:a16="http://schemas.microsoft.com/office/drawing/2014/main" id="{DCB332F5-E1DE-037F-D624-8EA124FA04DF}"/>
              </a:ext>
            </a:extLst>
          </p:cNvPr>
          <p:cNvSpPr txBox="1"/>
          <p:nvPr/>
        </p:nvSpPr>
        <p:spPr>
          <a:xfrm>
            <a:off x="236453" y="1101860"/>
            <a:ext cx="7096293"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effectLst/>
                <a:uLnTx/>
                <a:uFillTx/>
                <a:latin typeface="Poppins SemiBold" panose="00000700000000000000" pitchFamily="2" charset="0"/>
                <a:ea typeface="+mn-ea"/>
                <a:cs typeface="Poppins SemiBold" panose="00000700000000000000" pitchFamily="2" charset="0"/>
              </a:rPr>
              <a:t>Green Printing</a:t>
            </a:r>
            <a:r>
              <a:rPr lang="en-GB" sz="2800" dirty="0">
                <a:latin typeface="Poppins SemiBold" panose="00000700000000000000" pitchFamily="2" charset="0"/>
                <a:cs typeface="Poppins SemiBold" panose="00000700000000000000" pitchFamily="2" charset="0"/>
              </a:rPr>
              <a:t> </a:t>
            </a:r>
            <a:r>
              <a:rPr kumimoji="0" lang="en-GB" sz="2800" b="0" i="0" u="none" strike="noStrike" kern="1200" cap="none" spc="0" normalizeH="0" baseline="0" noProof="0" dirty="0">
                <a:ln>
                  <a:noFill/>
                </a:ln>
                <a:effectLst/>
                <a:uLnTx/>
                <a:uFillTx/>
                <a:latin typeface="Poppins SemiBold" panose="00000700000000000000" pitchFamily="2" charset="0"/>
                <a:ea typeface="+mn-ea"/>
                <a:cs typeface="Poppins SemiBold" panose="00000700000000000000" pitchFamily="2" charset="0"/>
              </a:rPr>
              <a:t>Policy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3600" dirty="0">
                <a:solidFill>
                  <a:srgbClr val="F1562A"/>
                </a:solidFill>
                <a:latin typeface="Furious Styles" pitchFamily="2" charset="0"/>
                <a:cs typeface="Poppins SemiBold" panose="00000700000000000000" pitchFamily="2" charset="0"/>
              </a:rPr>
              <a:t>Template</a:t>
            </a:r>
            <a:endParaRPr kumimoji="0" lang="en-GB" sz="2800" b="0" i="0" u="none" strike="noStrike" kern="1200" cap="none" spc="0" normalizeH="0" baseline="0" noProof="0" dirty="0">
              <a:ln>
                <a:noFill/>
              </a:ln>
              <a:solidFill>
                <a:srgbClr val="4E6636"/>
              </a:solidFill>
              <a:effectLst/>
              <a:uLnTx/>
              <a:uFillTx/>
              <a:latin typeface="Furious Styles" pitchFamily="2" charset="0"/>
              <a:cs typeface="Poppins SemiBold" panose="00000700000000000000" pitchFamily="2" charset="0"/>
            </a:endParaRPr>
          </a:p>
        </p:txBody>
      </p:sp>
    </p:spTree>
    <p:extLst>
      <p:ext uri="{BB962C8B-B14F-4D97-AF65-F5344CB8AC3E}">
        <p14:creationId xmlns:p14="http://schemas.microsoft.com/office/powerpoint/2010/main" val="3646738114"/>
      </p:ext>
    </p:extLst>
  </p:cSld>
  <p:clrMapOvr>
    <a:masterClrMapping/>
  </p:clrMapOvr>
  <mc:AlternateContent xmlns:mc="http://schemas.openxmlformats.org/markup-compatibility/2006" xmlns:p14="http://schemas.microsoft.com/office/powerpoint/2010/main">
    <mc:Choice Requires="p14">
      <p:transition p14:dur="10">
        <p:sndAc>
          <p:stSnd>
            <p:snd r:embed="rId3" name="wind.wav"/>
          </p:stSnd>
        </p:sndAc>
      </p:transition>
    </mc:Choice>
    <mc:Fallback xmlns="">
      <p:transition>
        <p:sndAc>
          <p:stSnd>
            <p:snd r:embed="rId5" name="wind.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3EE8EFE-6C3E-259C-4421-82FF7E87E021}"/>
              </a:ext>
            </a:extLst>
          </p:cNvPr>
          <p:cNvSpPr txBox="1"/>
          <p:nvPr/>
        </p:nvSpPr>
        <p:spPr>
          <a:xfrm>
            <a:off x="0" y="2214763"/>
            <a:ext cx="5016475" cy="107722"/>
          </a:xfrm>
          <a:prstGeom prst="rect">
            <a:avLst/>
          </a:prstGeom>
          <a:solidFill>
            <a:srgbClr val="F1562A"/>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ECCAEFBC-8164-9F96-D0C5-D89397BA7B99}"/>
              </a:ext>
            </a:extLst>
          </p:cNvPr>
          <p:cNvSpPr txBox="1"/>
          <p:nvPr/>
        </p:nvSpPr>
        <p:spPr>
          <a:xfrm>
            <a:off x="148712" y="2414218"/>
            <a:ext cx="7327900" cy="8107732"/>
          </a:xfrm>
          <a:prstGeom prst="rect">
            <a:avLst/>
          </a:prstGeom>
          <a:noFill/>
        </p:spPr>
        <p:txBody>
          <a:bodyPr wrap="square">
            <a:spAutoFit/>
          </a:bodyPr>
          <a:lstStyle/>
          <a:p>
            <a:pPr>
              <a:lnSpc>
                <a:spcPct val="115000"/>
              </a:lnSpc>
            </a:pPr>
            <a:r>
              <a:rPr lang="en-GB" sz="1400" b="1" kern="100" dirty="0">
                <a:effectLst/>
                <a:latin typeface="Poppins" panose="00000500000000000000" pitchFamily="2" charset="0"/>
                <a:ea typeface="Aptos" panose="020B0004020202020204" pitchFamily="34" charset="0"/>
                <a:cs typeface="Poppins" panose="00000500000000000000" pitchFamily="2" charset="0"/>
              </a:rPr>
              <a:t>Paper</a:t>
            </a:r>
          </a:p>
          <a:p>
            <a:pPr>
              <a:lnSpc>
                <a:spcPct val="115000"/>
              </a:lnSpc>
            </a:pPr>
            <a:endParaRPr lang="en-GB" sz="500" kern="100" dirty="0">
              <a:effectLst/>
              <a:latin typeface="Poppins" panose="00000500000000000000" pitchFamily="2" charset="0"/>
              <a:ea typeface="Aptos" panose="020B0004020202020204" pitchFamily="34" charset="0"/>
              <a:cs typeface="Poppins" panose="00000500000000000000" pitchFamily="2" charset="0"/>
            </a:endParaRPr>
          </a:p>
          <a:p>
            <a:pPr lvl="0" indent="-342900">
              <a:lnSpc>
                <a:spcPct val="115000"/>
              </a:lnSpc>
              <a:buSzPts val="1000"/>
              <a:buFont typeface="Symbol" panose="05050102010706020507" pitchFamily="18" charset="2"/>
              <a:buChar char=""/>
              <a:tabLst>
                <a:tab pos="457200" algn="l"/>
              </a:tabLst>
            </a:pPr>
            <a:r>
              <a:rPr lang="en-GB" sz="1400" kern="100" dirty="0">
                <a:effectLst/>
                <a:latin typeface="Poppins" panose="00000500000000000000" pitchFamily="2" charset="0"/>
                <a:ea typeface="Aptos" panose="020B0004020202020204" pitchFamily="34" charset="0"/>
                <a:cs typeface="Poppins" panose="00000500000000000000" pitchFamily="2" charset="0"/>
              </a:rPr>
              <a:t>Our organisation adheres to a paperless strategy where possible.</a:t>
            </a:r>
          </a:p>
          <a:p>
            <a:pPr lvl="0">
              <a:lnSpc>
                <a:spcPct val="115000"/>
              </a:lnSpc>
              <a:buSzPts val="1000"/>
              <a:tabLst>
                <a:tab pos="457200" algn="l"/>
              </a:tabLst>
            </a:pPr>
            <a:endParaRPr lang="en-GB" sz="1400" kern="100" dirty="0">
              <a:effectLst/>
              <a:latin typeface="Poppins" panose="00000500000000000000" pitchFamily="2" charset="0"/>
              <a:ea typeface="Aptos" panose="020B0004020202020204" pitchFamily="34" charset="0"/>
              <a:cs typeface="Poppins" panose="00000500000000000000" pitchFamily="2"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GB" sz="1400" kern="100" dirty="0">
                <a:effectLst/>
                <a:latin typeface="Poppins" panose="00000500000000000000" pitchFamily="2" charset="0"/>
                <a:ea typeface="Aptos" panose="020B0004020202020204" pitchFamily="34" charset="0"/>
                <a:cs typeface="Poppins" panose="00000500000000000000" pitchFamily="2" charset="0"/>
              </a:rPr>
              <a:t>We will consistently use our Carbon Calculator to record, manage, and reduce office and home working printing and paper consumption.</a:t>
            </a:r>
          </a:p>
          <a:p>
            <a:pPr marL="342900" lvl="0" indent="-342900">
              <a:lnSpc>
                <a:spcPct val="115000"/>
              </a:lnSpc>
              <a:spcAft>
                <a:spcPts val="800"/>
              </a:spcAft>
              <a:buSzPts val="1000"/>
              <a:buFont typeface="Symbol" panose="05050102010706020507" pitchFamily="18" charset="2"/>
              <a:buChar char=""/>
              <a:tabLst>
                <a:tab pos="457200" algn="l"/>
              </a:tabLst>
            </a:pPr>
            <a:r>
              <a:rPr lang="en-GB" sz="1400" kern="100" dirty="0">
                <a:effectLst/>
                <a:latin typeface="Poppins" panose="00000500000000000000" pitchFamily="2" charset="0"/>
                <a:ea typeface="Aptos" panose="020B0004020202020204" pitchFamily="34" charset="0"/>
                <a:cs typeface="Poppins" panose="00000500000000000000" pitchFamily="2" charset="0"/>
              </a:rPr>
              <a:t>Before purchasing, we will consider the carbon footprint of paper, including the energy used in producing and delivering the product and any non-energy related greenhouse gas emissions generated from its production, use, and disposal.</a:t>
            </a:r>
          </a:p>
          <a:p>
            <a:pPr marL="342900" lvl="0" indent="-342900">
              <a:lnSpc>
                <a:spcPct val="115000"/>
              </a:lnSpc>
              <a:spcAft>
                <a:spcPts val="800"/>
              </a:spcAft>
              <a:buSzPts val="1000"/>
              <a:buFont typeface="Symbol" panose="05050102010706020507" pitchFamily="18" charset="2"/>
              <a:buChar char=""/>
              <a:tabLst>
                <a:tab pos="457200" algn="l"/>
              </a:tabLst>
            </a:pPr>
            <a:r>
              <a:rPr lang="en-GB" sz="1400" kern="100" dirty="0">
                <a:effectLst/>
                <a:latin typeface="Poppins" panose="00000500000000000000" pitchFamily="2" charset="0"/>
                <a:ea typeface="Aptos" panose="020B0004020202020204" pitchFamily="34" charset="0"/>
                <a:cs typeface="Poppins" panose="00000500000000000000" pitchFamily="2" charset="0"/>
              </a:rPr>
              <a:t>Any paper used must meet environmental specifications, whether sourced from sustainably managed forests, 100% recycled paper, or paper containing an element of recycled fibre.</a:t>
            </a:r>
          </a:p>
          <a:p>
            <a:pPr marL="342900" lvl="0" indent="-342900">
              <a:lnSpc>
                <a:spcPct val="115000"/>
              </a:lnSpc>
              <a:spcAft>
                <a:spcPts val="800"/>
              </a:spcAft>
              <a:buSzPts val="1000"/>
              <a:buFont typeface="Symbol" panose="05050102010706020507" pitchFamily="18" charset="2"/>
              <a:buChar char=""/>
              <a:tabLst>
                <a:tab pos="457200" algn="l"/>
              </a:tabLst>
            </a:pPr>
            <a:r>
              <a:rPr lang="en-GB" sz="1400" kern="100" dirty="0">
                <a:effectLst/>
                <a:latin typeface="Poppins" panose="00000500000000000000" pitchFamily="2" charset="0"/>
                <a:ea typeface="Aptos" panose="020B0004020202020204" pitchFamily="34" charset="0"/>
                <a:cs typeface="Poppins" panose="00000500000000000000" pitchFamily="2" charset="0"/>
              </a:rPr>
              <a:t>All paper will be recycled once used – most paper can be recycled up to 7 times.</a:t>
            </a:r>
          </a:p>
          <a:p>
            <a:pPr marL="342900" lvl="0" indent="-342900">
              <a:lnSpc>
                <a:spcPct val="115000"/>
              </a:lnSpc>
              <a:spcAft>
                <a:spcPts val="800"/>
              </a:spcAft>
              <a:buSzPts val="1000"/>
              <a:buFont typeface="Symbol" panose="05050102010706020507" pitchFamily="18" charset="2"/>
              <a:buChar char=""/>
              <a:tabLst>
                <a:tab pos="457200" algn="l"/>
              </a:tabLst>
            </a:pPr>
            <a:r>
              <a:rPr lang="en-GB" sz="1400" kern="100" dirty="0">
                <a:effectLst/>
                <a:latin typeface="Poppins" panose="00000500000000000000" pitchFamily="2" charset="0"/>
                <a:ea typeface="Aptos" panose="020B0004020202020204" pitchFamily="34" charset="0"/>
                <a:cs typeface="Poppins" panose="00000500000000000000" pitchFamily="2" charset="0"/>
              </a:rPr>
              <a:t>Documents will be edited as thoroughly as possible before printing to reduce the number of versions.</a:t>
            </a:r>
          </a:p>
          <a:p>
            <a:pPr marL="342900" lvl="0" indent="-342900">
              <a:lnSpc>
                <a:spcPct val="115000"/>
              </a:lnSpc>
              <a:spcAft>
                <a:spcPts val="800"/>
              </a:spcAft>
              <a:buSzPts val="1000"/>
              <a:buFont typeface="Symbol" panose="05050102010706020507" pitchFamily="18" charset="2"/>
              <a:buChar char=""/>
              <a:tabLst>
                <a:tab pos="457200" algn="l"/>
              </a:tabLst>
            </a:pPr>
            <a:r>
              <a:rPr lang="en-GB" sz="1400" kern="100" dirty="0">
                <a:effectLst/>
                <a:latin typeface="Poppins" panose="00000500000000000000" pitchFamily="2" charset="0"/>
                <a:ea typeface="Aptos" panose="020B0004020202020204" pitchFamily="34" charset="0"/>
                <a:cs typeface="Poppins" panose="00000500000000000000" pitchFamily="2" charset="0"/>
              </a:rPr>
              <a:t>Employees will ensure the use of optimal margin widths, double-sided printing, font size, and paragraph spacing to reduce print volumes.</a:t>
            </a:r>
          </a:p>
          <a:p>
            <a:pPr lvl="0">
              <a:lnSpc>
                <a:spcPct val="115000"/>
              </a:lnSpc>
              <a:spcAft>
                <a:spcPts val="800"/>
              </a:spcAft>
              <a:buSzPts val="1000"/>
              <a:tabLst>
                <a:tab pos="457200" algn="l"/>
              </a:tabLst>
            </a:pPr>
            <a:endParaRPr lang="en-GB" sz="400" kern="100" dirty="0">
              <a:latin typeface="Poppins" panose="00000500000000000000" pitchFamily="2" charset="0"/>
              <a:ea typeface="Aptos" panose="020B0004020202020204" pitchFamily="34" charset="0"/>
              <a:cs typeface="Poppins" panose="00000500000000000000" pitchFamily="2" charset="0"/>
            </a:endParaRPr>
          </a:p>
          <a:p>
            <a:r>
              <a:rPr lang="en-GB" sz="1400" b="1" kern="100" dirty="0">
                <a:effectLst/>
                <a:latin typeface="Poppins" panose="00000500000000000000" pitchFamily="2" charset="0"/>
                <a:ea typeface="Aptos" panose="020B0004020202020204" pitchFamily="34" charset="0"/>
                <a:cs typeface="Poppins" panose="00000500000000000000" pitchFamily="2" charset="0"/>
              </a:rPr>
              <a:t>Reduce Energy Consumption</a:t>
            </a:r>
          </a:p>
          <a:p>
            <a:endParaRPr lang="en-GB" sz="700" kern="100" dirty="0">
              <a:effectLst/>
              <a:latin typeface="Poppins" panose="00000500000000000000" pitchFamily="2" charset="0"/>
              <a:ea typeface="Aptos" panose="020B0004020202020204" pitchFamily="34" charset="0"/>
              <a:cs typeface="Poppins" panose="00000500000000000000" pitchFamily="2"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GB" sz="1400" kern="100" dirty="0">
                <a:latin typeface="Poppins" panose="00000500000000000000" pitchFamily="2" charset="0"/>
                <a:cs typeface="Poppins" panose="00000500000000000000" pitchFamily="2" charset="0"/>
              </a:rPr>
              <a:t>If printing is absolutely necessary, employees will use inkjet printers which use up to 84% less power than laser printers.</a:t>
            </a:r>
          </a:p>
          <a:p>
            <a:pPr marL="342900" lvl="0" indent="-342900">
              <a:lnSpc>
                <a:spcPct val="115000"/>
              </a:lnSpc>
              <a:spcAft>
                <a:spcPts val="800"/>
              </a:spcAft>
              <a:buSzPts val="1000"/>
              <a:buFont typeface="Symbol" panose="05050102010706020507" pitchFamily="18" charset="2"/>
              <a:buChar char=""/>
              <a:tabLst>
                <a:tab pos="457200" algn="l"/>
              </a:tabLst>
            </a:pPr>
            <a:r>
              <a:rPr lang="en-GB" sz="1400" kern="100" dirty="0">
                <a:latin typeface="Poppins" panose="00000500000000000000" pitchFamily="2" charset="0"/>
                <a:cs typeface="Poppins" panose="00000500000000000000" pitchFamily="2" charset="0"/>
              </a:rPr>
              <a:t>Our organisation will stop buying printers and phase out the renewal of existing hardware to reduce energy consumption and become a paperless organisation.</a:t>
            </a:r>
          </a:p>
          <a:p>
            <a:pPr marL="342900" indent="-342900">
              <a:lnSpc>
                <a:spcPct val="115000"/>
              </a:lnSpc>
              <a:spcAft>
                <a:spcPts val="800"/>
              </a:spcAft>
              <a:buSzPts val="1000"/>
              <a:buFont typeface="Symbol" panose="05050102010706020507" pitchFamily="18" charset="2"/>
              <a:buChar char=""/>
              <a:tabLst>
                <a:tab pos="457200" algn="l"/>
              </a:tabLst>
            </a:pPr>
            <a:r>
              <a:rPr lang="en-GB" sz="1400" kern="100" dirty="0">
                <a:latin typeface="Poppins" panose="00000500000000000000" pitchFamily="2" charset="0"/>
                <a:cs typeface="Poppins" panose="00000500000000000000" pitchFamily="2" charset="0"/>
              </a:rPr>
              <a:t>All printing services will be centralised and restricted access to the printer and/or user logins will be introduced to manage individual use.</a:t>
            </a:r>
          </a:p>
          <a:p>
            <a:pPr lvl="0">
              <a:lnSpc>
                <a:spcPct val="115000"/>
              </a:lnSpc>
              <a:spcAft>
                <a:spcPts val="800"/>
              </a:spcAft>
              <a:buSzPts val="1000"/>
              <a:tabLst>
                <a:tab pos="457200" algn="l"/>
              </a:tabLst>
            </a:pPr>
            <a:endParaRPr lang="en-GB" sz="1400" kern="100" dirty="0">
              <a:effectLst/>
              <a:latin typeface="Poppins" panose="00000500000000000000" pitchFamily="2" charset="0"/>
              <a:ea typeface="Aptos" panose="020B0004020202020204" pitchFamily="34" charset="0"/>
              <a:cs typeface="Poppins" panose="00000500000000000000" pitchFamily="2" charset="0"/>
            </a:endParaRPr>
          </a:p>
        </p:txBody>
      </p:sp>
      <p:pic>
        <p:nvPicPr>
          <p:cNvPr id="2" name="Picture 1" descr="A black background with yellow letters&#10;&#10;Description automatically generated">
            <a:extLst>
              <a:ext uri="{FF2B5EF4-FFF2-40B4-BE49-F238E27FC236}">
                <a16:creationId xmlns:a16="http://schemas.microsoft.com/office/drawing/2014/main" id="{77B3DE4F-7B4C-60B5-9F39-4E1F1B5B8F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0112" y="322850"/>
            <a:ext cx="2197787" cy="456995"/>
          </a:xfrm>
          <a:prstGeom prst="rect">
            <a:avLst/>
          </a:prstGeom>
        </p:spPr>
      </p:pic>
      <p:sp>
        <p:nvSpPr>
          <p:cNvPr id="8" name="Slide Number Placeholder 18">
            <a:extLst>
              <a:ext uri="{FF2B5EF4-FFF2-40B4-BE49-F238E27FC236}">
                <a16:creationId xmlns:a16="http://schemas.microsoft.com/office/drawing/2014/main" id="{409A5FFA-6B65-62AA-70B0-926624EFCB02}"/>
              </a:ext>
            </a:extLst>
          </p:cNvPr>
          <p:cNvSpPr txBox="1">
            <a:spLocks/>
          </p:cNvSpPr>
          <p:nvPr/>
        </p:nvSpPr>
        <p:spPr>
          <a:xfrm>
            <a:off x="174112" y="9791789"/>
            <a:ext cx="2743200" cy="80636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100" dirty="0">
                <a:solidFill>
                  <a:srgbClr val="F1562A"/>
                </a:solidFill>
                <a:latin typeface="Poppins SemiBold"/>
              </a:rPr>
              <a:t>page </a:t>
            </a:r>
            <a:fld id="{C0EB76C2-18CA-47D2-9980-288147E6D174}" type="slidenum">
              <a:rPr lang="en-GB" sz="1100" smtClean="0">
                <a:solidFill>
                  <a:srgbClr val="F1562A"/>
                </a:solidFill>
                <a:latin typeface="Poppins SemiBold"/>
              </a:rPr>
              <a:pPr algn="l"/>
              <a:t>5</a:t>
            </a:fld>
            <a:r>
              <a:rPr lang="en-GB" sz="1100" dirty="0">
                <a:solidFill>
                  <a:srgbClr val="F1562A"/>
                </a:solidFill>
                <a:latin typeface="Arial Nova" panose="020B0504020202020204" pitchFamily="34" charset="0"/>
              </a:rPr>
              <a:t>.</a:t>
            </a:r>
          </a:p>
        </p:txBody>
      </p:sp>
      <p:sp>
        <p:nvSpPr>
          <p:cNvPr id="9" name="TextBox 8">
            <a:extLst>
              <a:ext uri="{FF2B5EF4-FFF2-40B4-BE49-F238E27FC236}">
                <a16:creationId xmlns:a16="http://schemas.microsoft.com/office/drawing/2014/main" id="{DD5E0637-482E-7874-1A71-78E2A680FFE5}"/>
              </a:ext>
            </a:extLst>
          </p:cNvPr>
          <p:cNvSpPr txBox="1"/>
          <p:nvPr/>
        </p:nvSpPr>
        <p:spPr>
          <a:xfrm>
            <a:off x="236453" y="1101860"/>
            <a:ext cx="7096293"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effectLst/>
                <a:uLnTx/>
                <a:uFillTx/>
                <a:latin typeface="Poppins SemiBold" panose="00000700000000000000" pitchFamily="2" charset="0"/>
                <a:ea typeface="+mn-ea"/>
                <a:cs typeface="Poppins SemiBold" panose="00000700000000000000" pitchFamily="2" charset="0"/>
              </a:rPr>
              <a:t>Green Printing</a:t>
            </a:r>
            <a:r>
              <a:rPr lang="en-GB" sz="2800" dirty="0">
                <a:latin typeface="Poppins SemiBold" panose="00000700000000000000" pitchFamily="2" charset="0"/>
                <a:cs typeface="Poppins SemiBold" panose="00000700000000000000" pitchFamily="2" charset="0"/>
              </a:rPr>
              <a:t> </a:t>
            </a:r>
            <a:r>
              <a:rPr kumimoji="0" lang="en-GB" sz="2800" b="0" i="0" u="none" strike="noStrike" kern="1200" cap="none" spc="0" normalizeH="0" baseline="0" noProof="0" dirty="0">
                <a:ln>
                  <a:noFill/>
                </a:ln>
                <a:effectLst/>
                <a:uLnTx/>
                <a:uFillTx/>
                <a:latin typeface="Poppins SemiBold" panose="00000700000000000000" pitchFamily="2" charset="0"/>
                <a:ea typeface="+mn-ea"/>
                <a:cs typeface="Poppins SemiBold" panose="00000700000000000000" pitchFamily="2" charset="0"/>
              </a:rPr>
              <a:t>Policy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3600" dirty="0">
                <a:solidFill>
                  <a:srgbClr val="F1562A"/>
                </a:solidFill>
                <a:latin typeface="Furious Styles" pitchFamily="2" charset="0"/>
                <a:cs typeface="Poppins SemiBold" panose="00000700000000000000" pitchFamily="2" charset="0"/>
              </a:rPr>
              <a:t>Template</a:t>
            </a:r>
            <a:endParaRPr kumimoji="0" lang="en-GB" sz="2800" b="0" i="0" u="none" strike="noStrike" kern="1200" cap="none" spc="0" normalizeH="0" baseline="0" noProof="0" dirty="0">
              <a:ln>
                <a:noFill/>
              </a:ln>
              <a:solidFill>
                <a:srgbClr val="4E6636"/>
              </a:solidFill>
              <a:effectLst/>
              <a:uLnTx/>
              <a:uFillTx/>
              <a:latin typeface="Furious Styles" pitchFamily="2" charset="0"/>
              <a:cs typeface="Poppins SemiBold" panose="00000700000000000000" pitchFamily="2" charset="0"/>
            </a:endParaRPr>
          </a:p>
        </p:txBody>
      </p:sp>
    </p:spTree>
    <p:extLst>
      <p:ext uri="{BB962C8B-B14F-4D97-AF65-F5344CB8AC3E}">
        <p14:creationId xmlns:p14="http://schemas.microsoft.com/office/powerpoint/2010/main" val="3810140052"/>
      </p:ext>
    </p:extLst>
  </p:cSld>
  <p:clrMapOvr>
    <a:masterClrMapping/>
  </p:clrMapOvr>
  <mc:AlternateContent xmlns:mc="http://schemas.openxmlformats.org/markup-compatibility/2006" xmlns:p14="http://schemas.microsoft.com/office/powerpoint/2010/main">
    <mc:Choice Requires="p14">
      <p:transition p14:dur="10">
        <p:sndAc>
          <p:stSnd>
            <p:snd r:embed="rId3" name="wind.wav"/>
          </p:stSnd>
        </p:sndAc>
      </p:transition>
    </mc:Choice>
    <mc:Fallback xmlns="">
      <p:transition>
        <p:sndAc>
          <p:stSnd>
            <p:snd r:embed="rId5" name="wind.wav"/>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30E86-3F9D-40C7-DD12-4842BB1886F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9E4B741-5A06-3502-4AE1-62B894ED052B}"/>
              </a:ext>
            </a:extLst>
          </p:cNvPr>
          <p:cNvSpPr txBox="1"/>
          <p:nvPr/>
        </p:nvSpPr>
        <p:spPr>
          <a:xfrm>
            <a:off x="0" y="2214763"/>
            <a:ext cx="5016475" cy="107722"/>
          </a:xfrm>
          <a:prstGeom prst="rect">
            <a:avLst/>
          </a:prstGeom>
          <a:solidFill>
            <a:srgbClr val="F1562A"/>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descr="A black background with yellow letters&#10;&#10;Description automatically generated">
            <a:extLst>
              <a:ext uri="{FF2B5EF4-FFF2-40B4-BE49-F238E27FC236}">
                <a16:creationId xmlns:a16="http://schemas.microsoft.com/office/drawing/2014/main" id="{4D5CF25B-657C-773B-20D1-2C9266A35C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0112" y="322850"/>
            <a:ext cx="2197787" cy="456995"/>
          </a:xfrm>
          <a:prstGeom prst="rect">
            <a:avLst/>
          </a:prstGeom>
        </p:spPr>
      </p:pic>
      <p:sp>
        <p:nvSpPr>
          <p:cNvPr id="8" name="Slide Number Placeholder 18">
            <a:extLst>
              <a:ext uri="{FF2B5EF4-FFF2-40B4-BE49-F238E27FC236}">
                <a16:creationId xmlns:a16="http://schemas.microsoft.com/office/drawing/2014/main" id="{FC68F756-898D-BFBF-24DC-D7F26867181E}"/>
              </a:ext>
            </a:extLst>
          </p:cNvPr>
          <p:cNvSpPr txBox="1">
            <a:spLocks/>
          </p:cNvSpPr>
          <p:nvPr/>
        </p:nvSpPr>
        <p:spPr>
          <a:xfrm>
            <a:off x="174112" y="9791789"/>
            <a:ext cx="2743200" cy="80636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100" dirty="0">
                <a:solidFill>
                  <a:srgbClr val="F1562A"/>
                </a:solidFill>
                <a:latin typeface="Poppins SemiBold"/>
              </a:rPr>
              <a:t>page </a:t>
            </a:r>
            <a:fld id="{C0EB76C2-18CA-47D2-9980-288147E6D174}" type="slidenum">
              <a:rPr lang="en-GB" sz="1100" smtClean="0">
                <a:solidFill>
                  <a:srgbClr val="F1562A"/>
                </a:solidFill>
                <a:latin typeface="Poppins SemiBold"/>
              </a:rPr>
              <a:pPr algn="l"/>
              <a:t>6</a:t>
            </a:fld>
            <a:r>
              <a:rPr lang="en-GB" sz="1100" dirty="0">
                <a:solidFill>
                  <a:srgbClr val="F1562A"/>
                </a:solidFill>
                <a:latin typeface="Arial Nova" panose="020B0504020202020204" pitchFamily="34" charset="0"/>
              </a:rPr>
              <a:t>.</a:t>
            </a:r>
          </a:p>
        </p:txBody>
      </p:sp>
      <p:sp>
        <p:nvSpPr>
          <p:cNvPr id="9" name="TextBox 8">
            <a:extLst>
              <a:ext uri="{FF2B5EF4-FFF2-40B4-BE49-F238E27FC236}">
                <a16:creationId xmlns:a16="http://schemas.microsoft.com/office/drawing/2014/main" id="{0BE0E1EF-D287-4B02-E35C-CAD1C36B7E54}"/>
              </a:ext>
            </a:extLst>
          </p:cNvPr>
          <p:cNvSpPr txBox="1"/>
          <p:nvPr/>
        </p:nvSpPr>
        <p:spPr>
          <a:xfrm>
            <a:off x="236453" y="1101860"/>
            <a:ext cx="7096293"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effectLst/>
                <a:uLnTx/>
                <a:uFillTx/>
                <a:latin typeface="Poppins SemiBold" panose="00000700000000000000" pitchFamily="2" charset="0"/>
                <a:ea typeface="+mn-ea"/>
                <a:cs typeface="Poppins SemiBold" panose="00000700000000000000" pitchFamily="2" charset="0"/>
              </a:rPr>
              <a:t>Green Printing</a:t>
            </a:r>
            <a:r>
              <a:rPr lang="en-GB" sz="2800" dirty="0">
                <a:latin typeface="Poppins SemiBold" panose="00000700000000000000" pitchFamily="2" charset="0"/>
                <a:cs typeface="Poppins SemiBold" panose="00000700000000000000" pitchFamily="2" charset="0"/>
              </a:rPr>
              <a:t> </a:t>
            </a:r>
            <a:r>
              <a:rPr kumimoji="0" lang="en-GB" sz="2800" b="0" i="0" u="none" strike="noStrike" kern="1200" cap="none" spc="0" normalizeH="0" baseline="0" noProof="0" dirty="0">
                <a:ln>
                  <a:noFill/>
                </a:ln>
                <a:effectLst/>
                <a:uLnTx/>
                <a:uFillTx/>
                <a:latin typeface="Poppins SemiBold" panose="00000700000000000000" pitchFamily="2" charset="0"/>
                <a:ea typeface="+mn-ea"/>
                <a:cs typeface="Poppins SemiBold" panose="00000700000000000000" pitchFamily="2" charset="0"/>
              </a:rPr>
              <a:t>Policy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3600" dirty="0">
                <a:solidFill>
                  <a:srgbClr val="F1562A"/>
                </a:solidFill>
                <a:latin typeface="Furious Styles" pitchFamily="2" charset="0"/>
                <a:cs typeface="Poppins SemiBold" panose="00000700000000000000" pitchFamily="2" charset="0"/>
              </a:rPr>
              <a:t>Template</a:t>
            </a:r>
            <a:endParaRPr kumimoji="0" lang="en-GB" sz="2800" b="0" i="0" u="none" strike="noStrike" kern="1200" cap="none" spc="0" normalizeH="0" baseline="0" noProof="0" dirty="0">
              <a:ln>
                <a:noFill/>
              </a:ln>
              <a:solidFill>
                <a:srgbClr val="4E6636"/>
              </a:solidFill>
              <a:effectLst/>
              <a:uLnTx/>
              <a:uFillTx/>
              <a:latin typeface="Furious Styles" pitchFamily="2" charset="0"/>
              <a:cs typeface="Poppins SemiBold" panose="00000700000000000000" pitchFamily="2" charset="0"/>
            </a:endParaRPr>
          </a:p>
        </p:txBody>
      </p:sp>
      <p:sp>
        <p:nvSpPr>
          <p:cNvPr id="3" name="TextBox 2">
            <a:extLst>
              <a:ext uri="{FF2B5EF4-FFF2-40B4-BE49-F238E27FC236}">
                <a16:creationId xmlns:a16="http://schemas.microsoft.com/office/drawing/2014/main" id="{3AD8D091-18FC-9077-4E20-5F48D9AD1B49}"/>
              </a:ext>
            </a:extLst>
          </p:cNvPr>
          <p:cNvSpPr txBox="1"/>
          <p:nvPr/>
        </p:nvSpPr>
        <p:spPr>
          <a:xfrm>
            <a:off x="127000" y="2408563"/>
            <a:ext cx="7366000" cy="7884787"/>
          </a:xfrm>
          <a:prstGeom prst="rect">
            <a:avLst/>
          </a:prstGeom>
          <a:noFill/>
        </p:spPr>
        <p:txBody>
          <a:bodyPr wrap="square">
            <a:spAutoFit/>
          </a:bodyPr>
          <a:lstStyle/>
          <a:p>
            <a:pPr marL="342900" lvl="0" indent="-342900">
              <a:lnSpc>
                <a:spcPct val="115000"/>
              </a:lnSpc>
              <a:spcAft>
                <a:spcPts val="800"/>
              </a:spcAft>
              <a:buSzPts val="1000"/>
              <a:buFont typeface="Symbol" panose="05050102010706020507" pitchFamily="18" charset="2"/>
              <a:buChar char=""/>
              <a:tabLst>
                <a:tab pos="457200" algn="l"/>
              </a:tabLst>
            </a:pPr>
            <a:r>
              <a:rPr lang="en-GB" sz="1400" kern="100" dirty="0">
                <a:effectLst/>
                <a:latin typeface="Poppins" panose="00000500000000000000" pitchFamily="2" charset="0"/>
                <a:ea typeface="Aptos" panose="020B0004020202020204" pitchFamily="34" charset="0"/>
                <a:cs typeface="Poppins" panose="00000500000000000000" pitchFamily="2" charset="0"/>
              </a:rPr>
              <a:t>Documents will be sent and received electronically, and employees will take advantage of other digital services available to reduce printing and improve office efficiency.</a:t>
            </a:r>
          </a:p>
          <a:p>
            <a:pPr>
              <a:lnSpc>
                <a:spcPct val="115000"/>
              </a:lnSpc>
              <a:spcAft>
                <a:spcPts val="800"/>
              </a:spcAft>
            </a:pPr>
            <a:r>
              <a:rPr lang="en-GB" sz="1400" b="1" kern="100" dirty="0">
                <a:effectLst/>
                <a:latin typeface="Poppins" panose="00000500000000000000" pitchFamily="2" charset="0"/>
                <a:ea typeface="Aptos" panose="020B0004020202020204" pitchFamily="34" charset="0"/>
                <a:cs typeface="Poppins" panose="00000500000000000000" pitchFamily="2" charset="0"/>
              </a:rPr>
              <a:t>Reduce and Recycle</a:t>
            </a:r>
            <a:endParaRPr lang="en-GB" sz="1400" kern="100" dirty="0">
              <a:effectLst/>
              <a:latin typeface="Poppins" panose="00000500000000000000" pitchFamily="2" charset="0"/>
              <a:ea typeface="Aptos" panose="020B0004020202020204" pitchFamily="34" charset="0"/>
              <a:cs typeface="Poppins" panose="00000500000000000000" pitchFamily="2"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GB" sz="1400" kern="100" dirty="0">
                <a:effectLst/>
                <a:latin typeface="Poppins" panose="00000500000000000000" pitchFamily="2" charset="0"/>
                <a:ea typeface="Aptos" panose="020B0004020202020204" pitchFamily="34" charset="0"/>
                <a:cs typeface="Poppins" panose="00000500000000000000" pitchFamily="2" charset="0"/>
              </a:rPr>
              <a:t>Our organisation and its employees will re-use and recycle all paper waste produced in the course of printing, both in the office and when working from home.</a:t>
            </a:r>
          </a:p>
          <a:p>
            <a:pPr marL="342900" lvl="0" indent="-342900">
              <a:lnSpc>
                <a:spcPct val="115000"/>
              </a:lnSpc>
              <a:spcAft>
                <a:spcPts val="800"/>
              </a:spcAft>
              <a:buSzPts val="1000"/>
              <a:buFont typeface="Symbol" panose="05050102010706020507" pitchFamily="18" charset="2"/>
              <a:buChar char=""/>
              <a:tabLst>
                <a:tab pos="457200" algn="l"/>
              </a:tabLst>
            </a:pPr>
            <a:r>
              <a:rPr lang="en-GB" sz="1400" kern="100" dirty="0">
                <a:effectLst/>
                <a:latin typeface="Poppins" panose="00000500000000000000" pitchFamily="2" charset="0"/>
                <a:ea typeface="Aptos" panose="020B0004020202020204" pitchFamily="34" charset="0"/>
                <a:cs typeface="Poppins" panose="00000500000000000000" pitchFamily="2" charset="0"/>
              </a:rPr>
              <a:t>Once empty, any ink or toner cartridges will be returned for recycling using applicable eco schemes or methods.</a:t>
            </a:r>
          </a:p>
          <a:p>
            <a:pPr>
              <a:lnSpc>
                <a:spcPct val="115000"/>
              </a:lnSpc>
              <a:spcAft>
                <a:spcPts val="800"/>
              </a:spcAft>
            </a:pPr>
            <a:r>
              <a:rPr lang="en-GB" sz="1400" b="1" kern="100" dirty="0">
                <a:effectLst/>
                <a:latin typeface="Poppins" panose="00000500000000000000" pitchFamily="2" charset="0"/>
                <a:ea typeface="Aptos" panose="020B0004020202020204" pitchFamily="34" charset="0"/>
                <a:cs typeface="Poppins" panose="00000500000000000000" pitchFamily="2" charset="0"/>
              </a:rPr>
              <a:t>Other Measures</a:t>
            </a:r>
            <a:endParaRPr lang="en-GB" sz="1400" kern="100" dirty="0">
              <a:effectLst/>
              <a:latin typeface="Poppins" panose="00000500000000000000" pitchFamily="2" charset="0"/>
              <a:ea typeface="Aptos" panose="020B0004020202020204" pitchFamily="34" charset="0"/>
              <a:cs typeface="Poppins" panose="00000500000000000000" pitchFamily="2"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GB" sz="1400" kern="100" dirty="0">
                <a:effectLst/>
                <a:latin typeface="Poppins" panose="00000500000000000000" pitchFamily="2" charset="0"/>
                <a:ea typeface="Aptos" panose="020B0004020202020204" pitchFamily="34" charset="0"/>
                <a:cs typeface="Poppins" panose="00000500000000000000" pitchFamily="2" charset="0"/>
              </a:rPr>
              <a:t>We will upstream our printing policies and practices to our suppliers to ensure they also adopt a paperless policy as much as possible and minimise paper usage.</a:t>
            </a:r>
          </a:p>
          <a:p>
            <a:pPr marL="342900" lvl="0" indent="-342900">
              <a:lnSpc>
                <a:spcPct val="115000"/>
              </a:lnSpc>
              <a:spcAft>
                <a:spcPts val="800"/>
              </a:spcAft>
              <a:buSzPts val="1000"/>
              <a:buFont typeface="Symbol" panose="05050102010706020507" pitchFamily="18" charset="2"/>
              <a:buChar char=""/>
              <a:tabLst>
                <a:tab pos="457200" algn="l"/>
              </a:tabLst>
            </a:pPr>
            <a:r>
              <a:rPr lang="en-GB" sz="1400" kern="100" dirty="0">
                <a:effectLst/>
                <a:latin typeface="Poppins" panose="00000500000000000000" pitchFamily="2" charset="0"/>
                <a:ea typeface="Aptos" panose="020B0004020202020204" pitchFamily="34" charset="0"/>
                <a:cs typeface="Poppins" panose="00000500000000000000" pitchFamily="2" charset="0"/>
              </a:rPr>
              <a:t>All employees are expected to make meaningful reductions in their individual paper use and will be rewarded and incentivised to do so.</a:t>
            </a:r>
          </a:p>
          <a:p>
            <a:pPr marL="342900" lvl="0" indent="-342900">
              <a:lnSpc>
                <a:spcPct val="115000"/>
              </a:lnSpc>
              <a:spcAft>
                <a:spcPts val="800"/>
              </a:spcAft>
              <a:buSzPts val="1000"/>
              <a:buFont typeface="Symbol" panose="05050102010706020507" pitchFamily="18" charset="2"/>
              <a:buChar char=""/>
              <a:tabLst>
                <a:tab pos="457200" algn="l"/>
              </a:tabLst>
            </a:pPr>
            <a:r>
              <a:rPr lang="en-GB" sz="1400" kern="100" dirty="0">
                <a:effectLst/>
                <a:latin typeface="Poppins" panose="00000500000000000000" pitchFamily="2" charset="0"/>
                <a:ea typeface="Aptos" panose="020B0004020202020204" pitchFamily="34" charset="0"/>
                <a:cs typeface="Poppins" panose="00000500000000000000" pitchFamily="2" charset="0"/>
              </a:rPr>
              <a:t>Employees should measure their expenditure and any cost savings from reduced printing.</a:t>
            </a:r>
          </a:p>
          <a:p>
            <a:pPr marL="342900" lvl="0" indent="-342900">
              <a:lnSpc>
                <a:spcPct val="115000"/>
              </a:lnSpc>
              <a:spcAft>
                <a:spcPts val="800"/>
              </a:spcAft>
              <a:buSzPts val="1000"/>
              <a:buFont typeface="Symbol" panose="05050102010706020507" pitchFamily="18" charset="2"/>
              <a:buChar char=""/>
              <a:tabLst>
                <a:tab pos="457200" algn="l"/>
              </a:tabLst>
            </a:pPr>
            <a:r>
              <a:rPr lang="en-GB" sz="1400" kern="100" dirty="0">
                <a:effectLst/>
                <a:latin typeface="Poppins" panose="00000500000000000000" pitchFamily="2" charset="0"/>
                <a:ea typeface="Aptos" panose="020B0004020202020204" pitchFamily="34" charset="0"/>
                <a:cs typeface="Poppins" panose="00000500000000000000" pitchFamily="2" charset="0"/>
              </a:rPr>
              <a:t>Our membership organisation will engage with and demonstrate the carbon savings and financial cost benefits of going paperless to our membership.</a:t>
            </a:r>
            <a:endParaRPr lang="en-GB" sz="1400" kern="100" dirty="0">
              <a:latin typeface="Poppins" panose="00000500000000000000" pitchFamily="2" charset="0"/>
              <a:ea typeface="Aptos" panose="020B0004020202020204" pitchFamily="34" charset="0"/>
              <a:cs typeface="Poppins" panose="00000500000000000000" pitchFamily="2" charset="0"/>
            </a:endParaRPr>
          </a:p>
          <a:p>
            <a:pPr fontAlgn="base">
              <a:lnSpc>
                <a:spcPct val="107000"/>
              </a:lnSpc>
              <a:spcAft>
                <a:spcPts val="800"/>
              </a:spcAft>
            </a:pPr>
            <a:r>
              <a:rPr lang="en-GB" sz="1400" b="1" kern="0" dirty="0">
                <a:solidFill>
                  <a:srgbClr val="000000"/>
                </a:solidFill>
                <a:effectLst/>
                <a:highlight>
                  <a:srgbClr val="FFFFFF"/>
                </a:highlight>
                <a:latin typeface="Poppins" panose="00000500000000000000" pitchFamily="2" charset="0"/>
                <a:ea typeface="Times New Roman" panose="02020603050405020304" pitchFamily="18" charset="0"/>
                <a:cs typeface="Poppins" panose="00000500000000000000" pitchFamily="2" charset="0"/>
              </a:rPr>
              <a:t>Responsibility and Review</a:t>
            </a:r>
            <a:endParaRPr lang="en-GB" sz="1400" kern="100" dirty="0">
              <a:effectLst/>
              <a:highlight>
                <a:srgbClr val="FFFFFF"/>
              </a:highlight>
              <a:latin typeface="Poppins" panose="00000500000000000000" pitchFamily="2" charset="0"/>
              <a:ea typeface="Calibri" panose="020F0502020204030204" pitchFamily="34" charset="0"/>
              <a:cs typeface="Poppins" panose="00000500000000000000" pitchFamily="2" charset="0"/>
            </a:endParaRPr>
          </a:p>
          <a:p>
            <a:pPr fontAlgn="base">
              <a:lnSpc>
                <a:spcPct val="107000"/>
              </a:lnSpc>
              <a:spcAft>
                <a:spcPts val="800"/>
              </a:spcAft>
            </a:pPr>
            <a:r>
              <a:rPr lang="en-GB" sz="1400" kern="0" dirty="0">
                <a:solidFill>
                  <a:srgbClr val="000000"/>
                </a:solidFill>
                <a:effectLst/>
                <a:highlight>
                  <a:srgbClr val="FFFFFF"/>
                </a:highlight>
                <a:latin typeface="Poppins" panose="00000500000000000000" pitchFamily="2" charset="0"/>
                <a:ea typeface="Times New Roman" panose="02020603050405020304" pitchFamily="18" charset="0"/>
                <a:cs typeface="Poppins" panose="00000500000000000000" pitchFamily="2" charset="0"/>
              </a:rPr>
              <a:t>This Environmental Policy was adopted by the Board/SMT/Director of [ORGANISATION NAME] on [X date].</a:t>
            </a:r>
            <a:endParaRPr lang="en-GB" sz="1400" kern="100" dirty="0">
              <a:effectLst/>
              <a:highlight>
                <a:srgbClr val="FFFFFF"/>
              </a:highlight>
              <a:latin typeface="Poppins" panose="00000500000000000000" pitchFamily="2" charset="0"/>
              <a:ea typeface="Calibri" panose="020F0502020204030204" pitchFamily="34" charset="0"/>
              <a:cs typeface="Poppins" panose="00000500000000000000" pitchFamily="2" charset="0"/>
            </a:endParaRPr>
          </a:p>
          <a:p>
            <a:pPr fontAlgn="base">
              <a:lnSpc>
                <a:spcPct val="107000"/>
              </a:lnSpc>
              <a:spcAft>
                <a:spcPts val="800"/>
              </a:spcAft>
            </a:pPr>
            <a:r>
              <a:rPr lang="en-GB" sz="1400" kern="0" dirty="0">
                <a:solidFill>
                  <a:srgbClr val="000000"/>
                </a:solidFill>
                <a:effectLst/>
                <a:highlight>
                  <a:srgbClr val="FFFFFF"/>
                </a:highlight>
                <a:latin typeface="Poppins" panose="00000500000000000000" pitchFamily="2" charset="0"/>
                <a:ea typeface="Times New Roman" panose="02020603050405020304" pitchFamily="18" charset="0"/>
                <a:cs typeface="Poppins" panose="00000500000000000000" pitchFamily="2" charset="0"/>
              </a:rPr>
              <a:t>Implementation of this Environmental Policy is the direct responsibility of the board and senior management, and indirectly, all directors, employees and contractors working for the business.</a:t>
            </a:r>
            <a:endParaRPr lang="en-GB" sz="1400" kern="100" dirty="0">
              <a:effectLst/>
              <a:highlight>
                <a:srgbClr val="FFFFFF"/>
              </a:highlight>
              <a:latin typeface="Poppins" panose="00000500000000000000" pitchFamily="2" charset="0"/>
              <a:ea typeface="Calibri" panose="020F0502020204030204" pitchFamily="34" charset="0"/>
              <a:cs typeface="Poppins" panose="00000500000000000000" pitchFamily="2" charset="0"/>
            </a:endParaRPr>
          </a:p>
          <a:p>
            <a:pPr fontAlgn="base">
              <a:lnSpc>
                <a:spcPct val="107000"/>
              </a:lnSpc>
              <a:spcAft>
                <a:spcPts val="800"/>
              </a:spcAft>
            </a:pPr>
            <a:r>
              <a:rPr lang="en-GB" sz="1400" kern="0" dirty="0">
                <a:solidFill>
                  <a:srgbClr val="000000"/>
                </a:solidFill>
                <a:effectLst/>
                <a:highlight>
                  <a:srgbClr val="FFFFFF"/>
                </a:highlight>
                <a:latin typeface="Poppins" panose="00000500000000000000" pitchFamily="2" charset="0"/>
                <a:ea typeface="Times New Roman" panose="02020603050405020304" pitchFamily="18" charset="0"/>
                <a:cs typeface="Poppins" panose="00000500000000000000" pitchFamily="2" charset="0"/>
              </a:rPr>
              <a:t>This policy was last updated on [X date] and will be next reviewed on [X date]</a:t>
            </a:r>
            <a:r>
              <a:rPr lang="en-GB" sz="1400" kern="0" dirty="0">
                <a:solidFill>
                  <a:srgbClr val="333333"/>
                </a:solidFill>
                <a:effectLst/>
                <a:highlight>
                  <a:srgbClr val="FFFFFF"/>
                </a:highlight>
                <a:latin typeface="Poppins" panose="00000500000000000000" pitchFamily="2" charset="0"/>
                <a:ea typeface="Times New Roman" panose="02020603050405020304" pitchFamily="18" charset="0"/>
                <a:cs typeface="Poppins" panose="00000500000000000000" pitchFamily="2" charset="0"/>
              </a:rPr>
              <a:t>.</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545241106"/>
      </p:ext>
    </p:extLst>
  </p:cSld>
  <p:clrMapOvr>
    <a:masterClrMapping/>
  </p:clrMapOvr>
  <mc:AlternateContent xmlns:mc="http://schemas.openxmlformats.org/markup-compatibility/2006" xmlns:p14="http://schemas.microsoft.com/office/powerpoint/2010/main">
    <mc:Choice Requires="p14">
      <p:transition p14:dur="10">
        <p:sndAc>
          <p:stSnd>
            <p:snd r:embed="rId3" name="wind.wav"/>
          </p:stSnd>
        </p:sndAc>
      </p:transition>
    </mc:Choice>
    <mc:Fallback xmlns="">
      <p:transition>
        <p:sndAc>
          <p:stSnd>
            <p:snd r:embed="rId5" name="wind.wav"/>
          </p:stSnd>
        </p:sndAc>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mountain, nature, highland&#10;&#10;Description automatically generated">
            <a:extLst>
              <a:ext uri="{FF2B5EF4-FFF2-40B4-BE49-F238E27FC236}">
                <a16:creationId xmlns:a16="http://schemas.microsoft.com/office/drawing/2014/main" id="{38347E7C-972F-407D-8D78-70264FC6C3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696" r="29765" b="7170"/>
          <a:stretch/>
        </p:blipFill>
        <p:spPr>
          <a:xfrm>
            <a:off x="355601" y="405345"/>
            <a:ext cx="6842102" cy="8897406"/>
          </a:xfrm>
          <a:prstGeom prst="rect">
            <a:avLst/>
          </a:prstGeom>
        </p:spPr>
      </p:pic>
      <p:sp>
        <p:nvSpPr>
          <p:cNvPr id="5" name="Rectangle 4">
            <a:extLst>
              <a:ext uri="{FF2B5EF4-FFF2-40B4-BE49-F238E27FC236}">
                <a16:creationId xmlns:a16="http://schemas.microsoft.com/office/drawing/2014/main" id="{5496E139-0636-4C18-96A8-D6160C49240E}"/>
              </a:ext>
            </a:extLst>
          </p:cNvPr>
          <p:cNvSpPr/>
          <p:nvPr/>
        </p:nvSpPr>
        <p:spPr>
          <a:xfrm>
            <a:off x="355601" y="405345"/>
            <a:ext cx="6842102" cy="8897406"/>
          </a:xfrm>
          <a:prstGeom prst="rect">
            <a:avLst/>
          </a:prstGeom>
          <a:solidFill>
            <a:srgbClr val="262626">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object 4">
            <a:extLst>
              <a:ext uri="{FF2B5EF4-FFF2-40B4-BE49-F238E27FC236}">
                <a16:creationId xmlns:a16="http://schemas.microsoft.com/office/drawing/2014/main" id="{B99A0504-F7C2-4199-AF4E-47AC7126ABCB}"/>
              </a:ext>
            </a:extLst>
          </p:cNvPr>
          <p:cNvSpPr/>
          <p:nvPr/>
        </p:nvSpPr>
        <p:spPr>
          <a:xfrm rot="10800000" flipV="1">
            <a:off x="0" y="9884631"/>
            <a:ext cx="7519193" cy="813210"/>
          </a:xfrm>
          <a:custGeom>
            <a:avLst/>
            <a:gdLst/>
            <a:ahLst/>
            <a:cxnLst/>
            <a:rect l="l" t="t" r="r" b="b"/>
            <a:pathLst>
              <a:path w="10692002" h="1237945">
                <a:moveTo>
                  <a:pt x="1863900" y="0"/>
                </a:moveTo>
                <a:lnTo>
                  <a:pt x="0" y="0"/>
                </a:lnTo>
                <a:lnTo>
                  <a:pt x="0" y="1237945"/>
                </a:lnTo>
                <a:lnTo>
                  <a:pt x="10692002" y="1237944"/>
                </a:lnTo>
                <a:lnTo>
                  <a:pt x="10692002" y="343001"/>
                </a:lnTo>
                <a:lnTo>
                  <a:pt x="1935665" y="343001"/>
                </a:lnTo>
                <a:lnTo>
                  <a:pt x="1914991" y="342428"/>
                </a:lnTo>
                <a:lnTo>
                  <a:pt x="1904374" y="338472"/>
                </a:lnTo>
                <a:lnTo>
                  <a:pt x="1900463" y="327779"/>
                </a:lnTo>
                <a:lnTo>
                  <a:pt x="1899904" y="306997"/>
                </a:lnTo>
                <a:lnTo>
                  <a:pt x="1899904" y="35754"/>
                </a:lnTo>
                <a:lnTo>
                  <a:pt x="1899330" y="15083"/>
                </a:lnTo>
                <a:lnTo>
                  <a:pt x="1895372" y="4469"/>
                </a:lnTo>
                <a:lnTo>
                  <a:pt x="1884679" y="558"/>
                </a:lnTo>
                <a:lnTo>
                  <a:pt x="1863900" y="0"/>
                </a:lnTo>
              </a:path>
            </a:pathLst>
          </a:custGeom>
          <a:solidFill>
            <a:srgbClr val="FFFFFF"/>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57E1957C-2CE0-42FD-B985-A32549E09D38}"/>
              </a:ext>
            </a:extLst>
          </p:cNvPr>
          <p:cNvSpPr txBox="1"/>
          <p:nvPr/>
        </p:nvSpPr>
        <p:spPr>
          <a:xfrm>
            <a:off x="301817" y="9347024"/>
            <a:ext cx="6895886" cy="11387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spc="-10" dirty="0">
                <a:solidFill>
                  <a:srgbClr val="231F20"/>
                </a:solidFill>
                <a:latin typeface="Avenir Next LT Pro Light" panose="020B0304020202020204" pitchFamily="34" charset="0"/>
                <a:cs typeface="Open Sans"/>
              </a:rPr>
              <a:t>© Climate Action For Associations 2025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5" normalizeH="0" baseline="0" noProof="0" dirty="0">
              <a:ln>
                <a:noFill/>
              </a:ln>
              <a:solidFill>
                <a:srgbClr val="231F20"/>
              </a:solidFill>
              <a:effectLst/>
              <a:uLnTx/>
              <a:uFillTx/>
              <a:latin typeface="Open Sans"/>
              <a:ea typeface="+mn-ea"/>
              <a:cs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231F20"/>
                </a:solidFill>
                <a:effectLst/>
                <a:uLnTx/>
                <a:uFillTx/>
                <a:latin typeface="Avenir Next LT Pro Light" panose="020B0304020202020204" pitchFamily="34" charset="0"/>
                <a:ea typeface="+mn-ea"/>
                <a:cs typeface="Open Sans"/>
              </a:rPr>
              <a:t>The </a:t>
            </a:r>
            <a:r>
              <a:rPr kumimoji="0" lang="en-US" sz="1000" b="0" i="0" u="none" strike="noStrike" kern="1200" cap="none" spc="-5" normalizeH="0" baseline="0" noProof="0" dirty="0">
                <a:ln>
                  <a:noFill/>
                </a:ln>
                <a:solidFill>
                  <a:srgbClr val="231F20"/>
                </a:solidFill>
                <a:effectLst/>
                <a:uLnTx/>
                <a:uFillTx/>
                <a:latin typeface="Avenir Next LT Pro Light" panose="020B0304020202020204" pitchFamily="34" charset="0"/>
                <a:ea typeface="+mn-ea"/>
                <a:cs typeface="Open Sans"/>
              </a:rPr>
              <a:t>information contained within this </a:t>
            </a:r>
            <a:r>
              <a:rPr kumimoji="0" lang="en-US" sz="1000" b="0" i="0" u="none" strike="noStrike" kern="1200" cap="none" spc="-10" normalizeH="0" baseline="0" noProof="0" dirty="0">
                <a:ln>
                  <a:noFill/>
                </a:ln>
                <a:solidFill>
                  <a:srgbClr val="231F20"/>
                </a:solidFill>
                <a:effectLst/>
                <a:uLnTx/>
                <a:uFillTx/>
                <a:latin typeface="Avenir Next LT Pro Light" panose="020B0304020202020204" pitchFamily="34" charset="0"/>
                <a:ea typeface="+mn-ea"/>
                <a:cs typeface="Open Sans"/>
              </a:rPr>
              <a:t>document </a:t>
            </a:r>
            <a:r>
              <a:rPr kumimoji="0" lang="en-US" sz="1000" b="0" i="0" u="none" strike="noStrike" kern="1200" cap="none" spc="-5" normalizeH="0" baseline="0" noProof="0" dirty="0">
                <a:ln>
                  <a:noFill/>
                </a:ln>
                <a:solidFill>
                  <a:srgbClr val="231F20"/>
                </a:solidFill>
                <a:effectLst/>
                <a:uLnTx/>
                <a:uFillTx/>
                <a:latin typeface="Avenir Next LT Pro Light" panose="020B0304020202020204" pitchFamily="34" charset="0"/>
                <a:ea typeface="+mn-ea"/>
                <a:cs typeface="Open Sans"/>
              </a:rPr>
              <a:t>is </a:t>
            </a:r>
            <a:r>
              <a:rPr kumimoji="0" lang="en-US" sz="1000" b="0" i="0" u="none" strike="noStrike" kern="1200" cap="none" spc="-10" normalizeH="0" baseline="0" noProof="0" dirty="0">
                <a:ln>
                  <a:noFill/>
                </a:ln>
                <a:solidFill>
                  <a:srgbClr val="231F20"/>
                </a:solidFill>
                <a:effectLst/>
                <a:uLnTx/>
                <a:uFillTx/>
                <a:latin typeface="Avenir Next LT Pro Light" panose="020B0304020202020204" pitchFamily="34" charset="0"/>
                <a:ea typeface="+mn-ea"/>
                <a:cs typeface="Open Sans"/>
              </a:rPr>
              <a:t>and </a:t>
            </a:r>
            <a:r>
              <a:rPr kumimoji="0" lang="en-US" sz="1000" b="0" i="0" u="none" strike="noStrike" kern="1200" cap="none" spc="-5" normalizeH="0" baseline="0" noProof="0" dirty="0">
                <a:ln>
                  <a:noFill/>
                </a:ln>
                <a:solidFill>
                  <a:srgbClr val="231F20"/>
                </a:solidFill>
                <a:effectLst/>
                <a:uLnTx/>
                <a:uFillTx/>
                <a:latin typeface="Avenir Next LT Pro Light" panose="020B0304020202020204" pitchFamily="34" charset="0"/>
                <a:ea typeface="+mn-ea"/>
                <a:cs typeface="Open Sans"/>
              </a:rPr>
              <a:t>shall remain the property of </a:t>
            </a:r>
            <a:r>
              <a:rPr kumimoji="0" lang="en-US" sz="1000" b="0" i="0" u="none" strike="noStrike" kern="1200" cap="none" spc="-10" normalizeH="0" baseline="0" noProof="0" dirty="0">
                <a:ln>
                  <a:noFill/>
                </a:ln>
                <a:solidFill>
                  <a:srgbClr val="231F20"/>
                </a:solidFill>
                <a:effectLst/>
                <a:uLnTx/>
                <a:uFillTx/>
                <a:latin typeface="Avenir Next LT Pro Light" panose="020B0304020202020204" pitchFamily="34" charset="0"/>
                <a:ea typeface="+mn-ea"/>
                <a:cs typeface="Open Sans"/>
              </a:rPr>
              <a:t>Climate Action for Associations </a:t>
            </a:r>
            <a:r>
              <a:rPr kumimoji="0" lang="en-US" sz="1000" b="0" i="0" u="none" strike="noStrike" kern="1200" cap="none" spc="-5" normalizeH="0" baseline="0" noProof="0" dirty="0">
                <a:ln>
                  <a:noFill/>
                </a:ln>
                <a:solidFill>
                  <a:srgbClr val="231F20"/>
                </a:solidFill>
                <a:effectLst/>
                <a:uLnTx/>
                <a:uFillTx/>
                <a:latin typeface="Avenir Next LT Pro Light" panose="020B0304020202020204" pitchFamily="34" charset="0"/>
                <a:ea typeface="+mn-ea"/>
                <a:cs typeface="Open Sans"/>
              </a:rPr>
              <a:t>Ltd. This </a:t>
            </a:r>
            <a:r>
              <a:rPr kumimoji="0" lang="en-US" sz="1000" b="0" i="0" u="none" strike="noStrike" kern="1200" cap="none" spc="-10" normalizeH="0" baseline="0" noProof="0" dirty="0">
                <a:ln>
                  <a:noFill/>
                </a:ln>
                <a:solidFill>
                  <a:srgbClr val="231F20"/>
                </a:solidFill>
                <a:effectLst/>
                <a:uLnTx/>
                <a:uFillTx/>
                <a:latin typeface="Avenir Next LT Pro Light" panose="020B0304020202020204" pitchFamily="34" charset="0"/>
                <a:ea typeface="+mn-ea"/>
                <a:cs typeface="Open Sans"/>
              </a:rPr>
              <a:t>document </a:t>
            </a:r>
            <a:r>
              <a:rPr kumimoji="0" lang="en-US" sz="1000" b="0" i="0" u="none" strike="noStrike" kern="1200" cap="none" spc="-5" normalizeH="0" baseline="0" noProof="0" dirty="0">
                <a:ln>
                  <a:noFill/>
                </a:ln>
                <a:solidFill>
                  <a:srgbClr val="231F20"/>
                </a:solidFill>
                <a:effectLst/>
                <a:uLnTx/>
                <a:uFillTx/>
                <a:latin typeface="Avenir Next LT Pro Light" panose="020B0304020202020204" pitchFamily="34" charset="0"/>
                <a:ea typeface="+mn-ea"/>
                <a:cs typeface="Open Sans"/>
              </a:rPr>
              <a:t>is supplied in strict confidence and must not be produced or used in whole or in part for commercial purposes, given or </a:t>
            </a:r>
            <a:r>
              <a:rPr kumimoji="0" lang="en-US" sz="1000" b="0" i="0" u="none" strike="noStrike" kern="1200" cap="none" spc="-10" normalizeH="0" baseline="0" noProof="0" dirty="0">
                <a:ln>
                  <a:noFill/>
                </a:ln>
                <a:solidFill>
                  <a:srgbClr val="231F20"/>
                </a:solidFill>
                <a:effectLst/>
                <a:uLnTx/>
                <a:uFillTx/>
                <a:latin typeface="Avenir Next LT Pro Light" panose="020B0304020202020204" pitchFamily="34" charset="0"/>
                <a:ea typeface="+mn-ea"/>
                <a:cs typeface="Open Sans"/>
              </a:rPr>
              <a:t>communicated to </a:t>
            </a:r>
            <a:r>
              <a:rPr kumimoji="0" lang="en-US" sz="1000" b="0" i="0" u="none" strike="noStrike" kern="1200" cap="none" spc="-5" normalizeH="0" baseline="0" noProof="0" dirty="0">
                <a:ln>
                  <a:noFill/>
                </a:ln>
                <a:solidFill>
                  <a:srgbClr val="231F20"/>
                </a:solidFill>
                <a:effectLst/>
                <a:uLnTx/>
                <a:uFillTx/>
                <a:latin typeface="Avenir Next LT Pro Light" panose="020B0304020202020204" pitchFamily="34" charset="0"/>
                <a:ea typeface="+mn-ea"/>
                <a:cs typeface="Open Sans"/>
              </a:rPr>
              <a:t>any third party without the prior consent of Climate Action for Associations Ltd.</a:t>
            </a:r>
            <a:endParaRPr kumimoji="0" lang="en-US" sz="1000" b="0" i="0" u="none" strike="noStrike" kern="1200" cap="none" spc="0" normalizeH="0" baseline="0" noProof="0" dirty="0">
              <a:ln>
                <a:noFill/>
              </a:ln>
              <a:solidFill>
                <a:prstClr val="black"/>
              </a:solidFill>
              <a:effectLst/>
              <a:uLnTx/>
              <a:uFillTx/>
              <a:latin typeface="Avenir Next LT Pro Light" panose="020B0304020202020204" pitchFamily="34" charset="0"/>
              <a:ea typeface="+mn-ea"/>
              <a:cs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descr="A black background with white text&#10;&#10;Description automatically generated">
            <a:extLst>
              <a:ext uri="{FF2B5EF4-FFF2-40B4-BE49-F238E27FC236}">
                <a16:creationId xmlns:a16="http://schemas.microsoft.com/office/drawing/2014/main" id="{B44532E6-8E80-C7FB-ABB6-5E194B065D5F}"/>
              </a:ext>
            </a:extLst>
          </p:cNvPr>
          <p:cNvPicPr>
            <a:picLocks noChangeAspect="1"/>
          </p:cNvPicPr>
          <p:nvPr/>
        </p:nvPicPr>
        <p:blipFill rotWithShape="1">
          <a:blip r:embed="rId4">
            <a:extLst>
              <a:ext uri="{28A0092B-C50C-407E-A947-70E740481C1C}">
                <a14:useLocalDpi xmlns:a14="http://schemas.microsoft.com/office/drawing/2010/main" val="0"/>
              </a:ext>
            </a:extLst>
          </a:blip>
          <a:srcRect r="5575"/>
          <a:stretch/>
        </p:blipFill>
        <p:spPr>
          <a:xfrm>
            <a:off x="2336800" y="405345"/>
            <a:ext cx="4561249" cy="1612468"/>
          </a:xfrm>
          <a:prstGeom prst="rect">
            <a:avLst/>
          </a:prstGeom>
        </p:spPr>
      </p:pic>
      <p:sp>
        <p:nvSpPr>
          <p:cNvPr id="7" name="TextBox 6">
            <a:extLst>
              <a:ext uri="{FF2B5EF4-FFF2-40B4-BE49-F238E27FC236}">
                <a16:creationId xmlns:a16="http://schemas.microsoft.com/office/drawing/2014/main" id="{1D19AAF4-236E-8EA6-C4A8-596A0DFEC09B}"/>
              </a:ext>
            </a:extLst>
          </p:cNvPr>
          <p:cNvSpPr txBox="1"/>
          <p:nvPr/>
        </p:nvSpPr>
        <p:spPr>
          <a:xfrm>
            <a:off x="395940" y="8693150"/>
            <a:ext cx="6135187" cy="523220"/>
          </a:xfrm>
          <a:prstGeom prst="rect">
            <a:avLst/>
          </a:prstGeom>
          <a:noFill/>
        </p:spPr>
        <p:txBody>
          <a:bodyPr wrap="square" rtlCol="0">
            <a:spAutoFit/>
          </a:bodyPr>
          <a:lstStyle/>
          <a:p>
            <a:r>
              <a:rPr lang="en-GB" sz="1400" dirty="0">
                <a:solidFill>
                  <a:schemeClr val="bg1"/>
                </a:solidFill>
                <a:effectLst/>
                <a:latin typeface="Poppins" panose="00000500000000000000" pitchFamily="2" charset="0"/>
                <a:ea typeface="Calibri" panose="020F0502020204030204" pitchFamily="34" charset="0"/>
                <a:cs typeface="Poppins" panose="00000500000000000000" pitchFamily="2" charset="0"/>
              </a:rPr>
              <a:t>For more detailed information and guidance visit: </a:t>
            </a:r>
          </a:p>
          <a:p>
            <a:r>
              <a:rPr lang="en-US" sz="1400" dirty="0">
                <a:solidFill>
                  <a:schemeClr val="bg1"/>
                </a:solidFill>
                <a:latin typeface="Poppins" panose="00000500000000000000" pitchFamily="2" charset="0"/>
                <a:ea typeface="Calibri" panose="020F0502020204030204" pitchFamily="34" charset="0"/>
                <a:cs typeface="Poppins" panose="00000500000000000000" pitchFamily="2" charset="0"/>
              </a:rPr>
              <a:t>climateactionforassociations.org</a:t>
            </a:r>
            <a:endParaRPr lang="en-GB" sz="1400" dirty="0">
              <a:solidFill>
                <a:schemeClr val="bg1"/>
              </a:solidFill>
              <a:latin typeface="Poppins" panose="00000500000000000000" pitchFamily="2" charset="0"/>
              <a:ea typeface="Calibri" panose="020F0502020204030204" pitchFamily="34" charset="0"/>
              <a:cs typeface="Poppins" panose="00000500000000000000" pitchFamily="2" charset="0"/>
            </a:endParaRPr>
          </a:p>
        </p:txBody>
      </p:sp>
      <p:sp>
        <p:nvSpPr>
          <p:cNvPr id="8" name="TextBox 7">
            <a:extLst>
              <a:ext uri="{FF2B5EF4-FFF2-40B4-BE49-F238E27FC236}">
                <a16:creationId xmlns:a16="http://schemas.microsoft.com/office/drawing/2014/main" id="{3992D6F4-8292-21C5-309B-D64CA5B8DA76}"/>
              </a:ext>
            </a:extLst>
          </p:cNvPr>
          <p:cNvSpPr txBox="1"/>
          <p:nvPr/>
        </p:nvSpPr>
        <p:spPr>
          <a:xfrm>
            <a:off x="421918" y="5422306"/>
            <a:ext cx="6135188" cy="769441"/>
          </a:xfrm>
          <a:prstGeom prst="rect">
            <a:avLst/>
          </a:prstGeom>
          <a:no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4400" b="0" i="0" u="none" strike="noStrike" cap="none" spc="0" normalizeH="0" baseline="0">
                <a:ln>
                  <a:noFill/>
                </a:ln>
                <a:solidFill>
                  <a:schemeClr val="bg1"/>
                </a:solidFill>
                <a:effectLst>
                  <a:outerShdw blurRad="50800" dist="38100" dir="2700000" algn="tl" rotWithShape="0">
                    <a:prstClr val="black">
                      <a:alpha val="40000"/>
                    </a:prstClr>
                  </a:outerShdw>
                </a:effectLst>
                <a:uLnTx/>
                <a:uFillTx/>
                <a:latin typeface="Poppins SemiBold" panose="00000700000000000000" pitchFamily="2" charset="0"/>
                <a:cs typeface="Poppins SemiBold" panose="00000700000000000000" pitchFamily="2" charset="0"/>
              </a:defRPr>
            </a:lvl1pPr>
          </a:lstStyle>
          <a:p>
            <a:pPr algn="l"/>
            <a:r>
              <a:rPr lang="en-GB" dirty="0"/>
              <a:t>BE THE </a:t>
            </a:r>
          </a:p>
        </p:txBody>
      </p:sp>
      <p:sp>
        <p:nvSpPr>
          <p:cNvPr id="9" name="TextBox 8">
            <a:extLst>
              <a:ext uri="{FF2B5EF4-FFF2-40B4-BE49-F238E27FC236}">
                <a16:creationId xmlns:a16="http://schemas.microsoft.com/office/drawing/2014/main" id="{A18A7F26-0CB6-1732-4A18-CF87A5C40172}"/>
              </a:ext>
            </a:extLst>
          </p:cNvPr>
          <p:cNvSpPr txBox="1"/>
          <p:nvPr/>
        </p:nvSpPr>
        <p:spPr>
          <a:xfrm>
            <a:off x="565560" y="5522149"/>
            <a:ext cx="6978240" cy="1446550"/>
          </a:xfrm>
          <a:prstGeom prst="rect">
            <a:avLst/>
          </a:prstGeom>
          <a:noFill/>
        </p:spPr>
        <p:txBody>
          <a:bodyPr wrap="square">
            <a:spAutoFit/>
          </a:bodyPr>
          <a:lstStyle/>
          <a:p>
            <a:pPr>
              <a:defRPr/>
            </a:pPr>
            <a:r>
              <a:rPr lang="en-GB" sz="8800" dirty="0">
                <a:solidFill>
                  <a:srgbClr val="F1562A"/>
                </a:solidFill>
                <a:effectLst>
                  <a:outerShdw blurRad="50800" dist="38100" dir="2700000" algn="tl" rotWithShape="0">
                    <a:prstClr val="black">
                      <a:alpha val="40000"/>
                    </a:prstClr>
                  </a:outerShdw>
                </a:effectLst>
                <a:latin typeface="Furious Styles" pitchFamily="2" charset="0"/>
                <a:cs typeface="Poppins SemiBold" panose="00000700000000000000" pitchFamily="2" charset="0"/>
              </a:rPr>
              <a:t>Leaders</a:t>
            </a:r>
          </a:p>
        </p:txBody>
      </p:sp>
      <p:sp>
        <p:nvSpPr>
          <p:cNvPr id="10" name="TextBox 9">
            <a:extLst>
              <a:ext uri="{FF2B5EF4-FFF2-40B4-BE49-F238E27FC236}">
                <a16:creationId xmlns:a16="http://schemas.microsoft.com/office/drawing/2014/main" id="{21C1F427-F3EE-C544-AE49-CDFF04A628BE}"/>
              </a:ext>
            </a:extLst>
          </p:cNvPr>
          <p:cNvSpPr txBox="1"/>
          <p:nvPr/>
        </p:nvSpPr>
        <p:spPr>
          <a:xfrm>
            <a:off x="421918" y="6709193"/>
            <a:ext cx="6209414" cy="769441"/>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4400" b="0" i="0" u="none" strike="noStrike" cap="none" spc="0" normalizeH="0" baseline="0">
                <a:ln>
                  <a:noFill/>
                </a:ln>
                <a:solidFill>
                  <a:schemeClr val="bg1"/>
                </a:solidFill>
                <a:effectLst>
                  <a:outerShdw blurRad="50800" dist="38100" dir="2700000" algn="tl" rotWithShape="0">
                    <a:prstClr val="black">
                      <a:alpha val="40000"/>
                    </a:prstClr>
                  </a:outerShdw>
                </a:effectLst>
                <a:uLnTx/>
                <a:uFillTx/>
                <a:latin typeface="Poppins SemiBold" panose="00000700000000000000" pitchFamily="2" charset="0"/>
                <a:cs typeface="Poppins SemiBold" panose="00000700000000000000" pitchFamily="2" charset="0"/>
              </a:defRPr>
            </a:lvl1pPr>
          </a:lstStyle>
          <a:p>
            <a:r>
              <a:rPr lang="en-GB" dirty="0"/>
              <a:t>YOUR MEMBERS</a:t>
            </a:r>
          </a:p>
        </p:txBody>
      </p:sp>
      <p:sp>
        <p:nvSpPr>
          <p:cNvPr id="11" name="TextBox 10">
            <a:extLst>
              <a:ext uri="{FF2B5EF4-FFF2-40B4-BE49-F238E27FC236}">
                <a16:creationId xmlns:a16="http://schemas.microsoft.com/office/drawing/2014/main" id="{410F7A4C-5712-FFD3-CEF3-6CBAF19CF4E1}"/>
              </a:ext>
            </a:extLst>
          </p:cNvPr>
          <p:cNvSpPr txBox="1"/>
          <p:nvPr/>
        </p:nvSpPr>
        <p:spPr>
          <a:xfrm>
            <a:off x="421918" y="7226639"/>
            <a:ext cx="6209414" cy="769441"/>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4400" b="0" i="0" u="none" strike="noStrike" cap="none" spc="0" normalizeH="0" baseline="0">
                <a:ln>
                  <a:noFill/>
                </a:ln>
                <a:solidFill>
                  <a:schemeClr val="bg1"/>
                </a:solidFill>
                <a:effectLst>
                  <a:outerShdw blurRad="50800" dist="38100" dir="2700000" algn="tl" rotWithShape="0">
                    <a:prstClr val="black">
                      <a:alpha val="40000"/>
                    </a:prstClr>
                  </a:outerShdw>
                </a:effectLst>
                <a:uLnTx/>
                <a:uFillTx/>
                <a:latin typeface="Poppins SemiBold" panose="00000700000000000000" pitchFamily="2" charset="0"/>
                <a:cs typeface="Poppins SemiBold" panose="00000700000000000000" pitchFamily="2" charset="0"/>
              </a:defRPr>
            </a:lvl1pPr>
          </a:lstStyle>
          <a:p>
            <a:r>
              <a:rPr lang="en-GB" dirty="0"/>
              <a:t>EXPECT</a:t>
            </a:r>
          </a:p>
        </p:txBody>
      </p:sp>
    </p:spTree>
    <p:extLst>
      <p:ext uri="{BB962C8B-B14F-4D97-AF65-F5344CB8AC3E}">
        <p14:creationId xmlns:p14="http://schemas.microsoft.com/office/powerpoint/2010/main" val="1602062968"/>
      </p:ext>
    </p:extLst>
  </p:cSld>
  <p:clrMapOvr>
    <a:masterClrMapping/>
  </p:clrMapOvr>
  <mc:AlternateContent xmlns:mc="http://schemas.openxmlformats.org/markup-compatibility/2006" xmlns:p14="http://schemas.microsoft.com/office/powerpoint/2010/main">
    <mc:Choice Requires="p14">
      <p:transition p14:dur="10">
        <p:sndAc>
          <p:stSnd>
            <p:snd r:embed="rId2" name="wind.wav"/>
          </p:stSnd>
        </p:sndAc>
      </p:transition>
    </mc:Choice>
    <mc:Fallback xmlns="">
      <p:transition>
        <p:sndAc>
          <p:stSnd>
            <p:snd r:embed="rId5" name="wind.wav"/>
          </p:stSnd>
        </p:sndAc>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FA687E0B52B1EF4DB0B4944077CE23A0" ma:contentTypeVersion="16" ma:contentTypeDescription="Create a new document." ma:contentTypeScope="" ma:versionID="6ff73e879113d59549d2c269dd14fc49">
  <xsd:schema xmlns:xsd="http://www.w3.org/2001/XMLSchema" xmlns:xs="http://www.w3.org/2001/XMLSchema" xmlns:p="http://schemas.microsoft.com/office/2006/metadata/properties" xmlns:ns2="917e4672-845e-4b38-becc-6a87db498ed3" xmlns:ns3="e5ae4a95-cf9d-494a-ad16-818e21c22bf0" targetNamespace="http://schemas.microsoft.com/office/2006/metadata/properties" ma:root="true" ma:fieldsID="3fb9567c461d94d82d6974628989bb01" ns2:_="" ns3:_="">
    <xsd:import namespace="917e4672-845e-4b38-becc-6a87db498ed3"/>
    <xsd:import namespace="e5ae4a95-cf9d-494a-ad16-818e21c22bf0"/>
    <xsd:element name="properties">
      <xsd:complexType>
        <xsd:sequence>
          <xsd:element name="documentManagement">
            <xsd:complexType>
              <xsd:all>
                <xsd:element ref="ns2:_dlc_DocId" minOccurs="0"/>
                <xsd:element ref="ns2:_dlc_DocIdUrl" minOccurs="0"/>
                <xsd:element ref="ns2:_dlc_DocIdPersistId" minOccurs="0"/>
                <xsd:element ref="ns3:lcf76f155ced4ddcb4097134ff3c332f" minOccurs="0"/>
                <xsd:element ref="ns2:TaxCatchAll" minOccurs="0"/>
                <xsd:element ref="ns3:MediaServiceMetadata" minOccurs="0"/>
                <xsd:element ref="ns3:MediaServiceFastMetadata" minOccurs="0"/>
                <xsd:element ref="ns3:MediaServiceSearchProperties" minOccurs="0"/>
                <xsd:element ref="ns3:MediaServiceDateTaken" minOccurs="0"/>
                <xsd:element ref="ns3:MediaServiceObjectDetectorVersions" minOccurs="0"/>
                <xsd:element ref="ns3:MediaServiceOCR" minOccurs="0"/>
                <xsd:element ref="ns3:MediaServiceGenerationTime" minOccurs="0"/>
                <xsd:element ref="ns3:MediaServiceEventHashCode" minOccurs="0"/>
                <xsd:element ref="ns3:MediaLengthInSeconds" minOccurs="0"/>
                <xsd:element ref="ns3:MediaServiceLocation" minOccurs="0"/>
                <xsd:element ref="ns2:SharedWithUsers" minOccurs="0"/>
                <xsd:element ref="ns2:SharedWithDetail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7e4672-845e-4b38-becc-6a87db498ed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3" nillable="true" ma:displayName="Taxonomy Catch All Column" ma:hidden="true" ma:list="{3dbd26b2-27a4-446e-bb66-d558f4998b23}" ma:internalName="TaxCatchAll" ma:showField="CatchAllData" ma:web="917e4672-845e-4b38-becc-6a87db498ed3">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5ae4a95-cf9d-494a-ad16-818e21c22bf0" elementFormDefault="qualified">
    <xsd:import namespace="http://schemas.microsoft.com/office/2006/documentManagement/types"/>
    <xsd:import namespace="http://schemas.microsoft.com/office/infopath/2007/PartnerControls"/>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6c6a4118-cf39-4f1c-8400-f28dcc202e8e" ma:termSetId="09814cd3-568e-fe90-9814-8d621ff8fb84" ma:anchorId="fba54fb3-c3e1-fe81-a776-ca4b69148c4d" ma:open="true" ma:isKeyword="false">
      <xsd:complexType>
        <xsd:sequence>
          <xsd:element ref="pc:Terms" minOccurs="0" maxOccurs="1"/>
        </xsd:sequence>
      </xsd:complex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Location" ma:index="23" nillable="true" ma:displayName="Location" ma:indexed="true" ma:internalName="MediaServiceLocation"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e5ae4a95-cf9d-494a-ad16-818e21c22bf0">
      <Terms xmlns="http://schemas.microsoft.com/office/infopath/2007/PartnerControls"/>
    </lcf76f155ced4ddcb4097134ff3c332f>
    <TaxCatchAll xmlns="917e4672-845e-4b38-becc-6a87db498ed3" xsi:nil="true"/>
    <_dlc_DocId xmlns="917e4672-845e-4b38-becc-6a87db498ed3">QCVNT7C73X3T-1638436126-193591</_dlc_DocId>
    <_dlc_DocIdUrl xmlns="917e4672-845e-4b38-becc-6a87db498ed3">
      <Url>https://b2bpartnershipsltd.sharepoint.com/sites/Docs/_layouts/15/DocIdRedir.aspx?ID=QCVNT7C73X3T-1638436126-193591</Url>
      <Description>QCVNT7C73X3T-1638436126-193591</Description>
    </_dlc_DocIdUrl>
  </documentManagement>
</p:properties>
</file>

<file path=customXml/itemProps1.xml><?xml version="1.0" encoding="utf-8"?>
<ds:datastoreItem xmlns:ds="http://schemas.openxmlformats.org/officeDocument/2006/customXml" ds:itemID="{EE05EC04-5B24-4E27-AAC6-569839F5A24E}">
  <ds:schemaRefs>
    <ds:schemaRef ds:uri="http://schemas.microsoft.com/sharepoint/v3/contenttype/forms"/>
  </ds:schemaRefs>
</ds:datastoreItem>
</file>

<file path=customXml/itemProps2.xml><?xml version="1.0" encoding="utf-8"?>
<ds:datastoreItem xmlns:ds="http://schemas.openxmlformats.org/officeDocument/2006/customXml" ds:itemID="{0B18944F-3F47-472A-8A53-25C2511311C6}">
  <ds:schemaRefs>
    <ds:schemaRef ds:uri="http://schemas.microsoft.com/sharepoint/events"/>
  </ds:schemaRefs>
</ds:datastoreItem>
</file>

<file path=customXml/itemProps3.xml><?xml version="1.0" encoding="utf-8"?>
<ds:datastoreItem xmlns:ds="http://schemas.openxmlformats.org/officeDocument/2006/customXml" ds:itemID="{54907BC7-4A51-477E-B356-D22A00FED872}"/>
</file>

<file path=customXml/itemProps4.xml><?xml version="1.0" encoding="utf-8"?>
<ds:datastoreItem xmlns:ds="http://schemas.openxmlformats.org/officeDocument/2006/customXml" ds:itemID="{4882527C-7A96-437D-A23D-99E28DD320FC}">
  <ds:schemaRefs>
    <ds:schemaRef ds:uri="http://schemas.microsoft.com/office/2006/metadata/properties"/>
    <ds:schemaRef ds:uri="http://schemas.microsoft.com/office/infopath/2007/PartnerControls"/>
    <ds:schemaRef ds:uri="e5ae4a95-cf9d-494a-ad16-818e21c22bf0"/>
    <ds:schemaRef ds:uri="917e4672-845e-4b38-becc-6a87db498ed3"/>
  </ds:schemaRefs>
</ds:datastoreItem>
</file>

<file path=docProps/app.xml><?xml version="1.0" encoding="utf-8"?>
<Properties xmlns="http://schemas.openxmlformats.org/officeDocument/2006/extended-properties" xmlns:vt="http://schemas.openxmlformats.org/officeDocument/2006/docPropsVTypes">
  <Template/>
  <TotalTime>2834</TotalTime>
  <Words>1056</Words>
  <Application>Microsoft Office PowerPoint</Application>
  <PresentationFormat>Custom</PresentationFormat>
  <Paragraphs>117</Paragraphs>
  <Slides>7</Slides>
  <Notes>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7</vt:i4>
      </vt:variant>
    </vt:vector>
  </HeadingPairs>
  <TitlesOfParts>
    <vt:vector size="21" baseType="lpstr">
      <vt:lpstr>Aptos</vt:lpstr>
      <vt:lpstr>Arial</vt:lpstr>
      <vt:lpstr>Arial Nova</vt:lpstr>
      <vt:lpstr>Avenir Next LT Pro</vt:lpstr>
      <vt:lpstr>Avenir Next LT Pro Light</vt:lpstr>
      <vt:lpstr>Calibri</vt:lpstr>
      <vt:lpstr>Calibri Light</vt:lpstr>
      <vt:lpstr>Furious Styles</vt:lpstr>
      <vt:lpstr>Montserrat</vt:lpstr>
      <vt:lpstr>Open Sans</vt:lpstr>
      <vt:lpstr>Poppins</vt:lpstr>
      <vt:lpstr>Poppins SemiBold</vt:lpstr>
      <vt:lpstr>Symbol</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Mountain</dc:creator>
  <cp:lastModifiedBy>Guillaume Lane</cp:lastModifiedBy>
  <cp:revision>151</cp:revision>
  <dcterms:created xsi:type="dcterms:W3CDTF">2019-05-14T20:07:58Z</dcterms:created>
  <dcterms:modified xsi:type="dcterms:W3CDTF">2025-11-18T22:20:58Z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2019-05-03T00:00:00Z</vt:filetime>
  </property>
  <property fmtid="{D5CDD505-2E9C-101B-9397-08002B2CF9AE}" pid="3" name="LastSaved">
    <vt:filetime>2019-05-14T00:00:00Z</vt:filetime>
  </property>
  <property fmtid="{D5CDD505-2E9C-101B-9397-08002B2CF9AE}" pid="4" name="ContentTypeId">
    <vt:lpwstr>0x010100FA687E0B52B1EF4DB0B4944077CE23A0</vt:lpwstr>
  </property>
  <property fmtid="{D5CDD505-2E9C-101B-9397-08002B2CF9AE}" pid="5" name="Order">
    <vt:r8>639800</vt:r8>
  </property>
  <property fmtid="{D5CDD505-2E9C-101B-9397-08002B2CF9AE}" pid="6" name="_dlc_DocIdItemGuid">
    <vt:lpwstr>10f73a6d-96fe-410c-bddb-bc6af5dac426</vt:lpwstr>
  </property>
  <property fmtid="{D5CDD505-2E9C-101B-9397-08002B2CF9AE}" pid="7" name="MediaServiceImageTags">
    <vt:lpwstr/>
  </property>
</Properties>
</file>