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Lst>
  <p:notesMasterIdLst>
    <p:notesMasterId r:id="rId13"/>
  </p:notesMasterIdLst>
  <p:sldIdLst>
    <p:sldId id="262" r:id="rId6"/>
    <p:sldId id="272" r:id="rId7"/>
    <p:sldId id="271" r:id="rId8"/>
    <p:sldId id="273" r:id="rId9"/>
    <p:sldId id="274" r:id="rId10"/>
    <p:sldId id="276" r:id="rId11"/>
    <p:sldId id="267" r:id="rId12"/>
  </p:sldIdLst>
  <p:sldSz cx="7569200" cy="10680700"/>
  <p:notesSz cx="7569200" cy="10680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4" userDrawn="1">
          <p15:clr>
            <a:srgbClr val="A4A3A4"/>
          </p15:clr>
        </p15:guide>
        <p15:guide id="2" pos="15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Heppenstall" initials="AH" lastIdx="1" clrIdx="0">
    <p:extLst>
      <p:ext uri="{19B8F6BF-5375-455C-9EA6-DF929625EA0E}">
        <p15:presenceInfo xmlns:p15="http://schemas.microsoft.com/office/powerpoint/2012/main" userId="S::ali@b2bpartnerships.org::c44b4ee9-81c1-4ec5-a4c3-08087cbeb443" providerId="AD"/>
      </p:ext>
    </p:extLst>
  </p:cmAuthor>
  <p:cmAuthor id="2" name="Emma Adams" initials="EA" lastIdx="3" clrIdx="1">
    <p:extLst>
      <p:ext uri="{19B8F6BF-5375-455C-9EA6-DF929625EA0E}">
        <p15:presenceInfo xmlns:p15="http://schemas.microsoft.com/office/powerpoint/2012/main" userId="S::emma@b2bpartnerships.org::32b24ed8-3ff6-4c7d-8b7a-8128d0ba4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62A"/>
    <a:srgbClr val="FF9900"/>
    <a:srgbClr val="00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90B67-3EE5-41BA-8F0E-4398091AA31D}" v="3" dt="2025-11-18T22:20:14.1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2357" y="53"/>
      </p:cViewPr>
      <p:guideLst>
        <p:guide orient="horz" pos="4064"/>
        <p:guide pos="15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Lane" userId="30b6463f-d005-4e68-b139-ffa7e3969213" providerId="ADAL" clId="{D8C8F689-744A-4DA3-8217-DB86472DE24F}"/>
    <pc:docChg chg="undo custSel modSld">
      <pc:chgData name="Guillaume Lane" userId="30b6463f-d005-4e68-b139-ffa7e3969213" providerId="ADAL" clId="{D8C8F689-744A-4DA3-8217-DB86472DE24F}" dt="2025-11-18T22:21:04.115" v="8" actId="1076"/>
      <pc:docMkLst>
        <pc:docMk/>
      </pc:docMkLst>
      <pc:sldChg chg="modSp mod">
        <pc:chgData name="Guillaume Lane" userId="30b6463f-d005-4e68-b139-ffa7e3969213" providerId="ADAL" clId="{D8C8F689-744A-4DA3-8217-DB86472DE24F}" dt="2025-11-18T22:17:12.182" v="4" actId="20577"/>
        <pc:sldMkLst>
          <pc:docMk/>
          <pc:sldMk cId="1602062968" sldId="267"/>
        </pc:sldMkLst>
        <pc:spChg chg="mod">
          <ac:chgData name="Guillaume Lane" userId="30b6463f-d005-4e68-b139-ffa7e3969213" providerId="ADAL" clId="{D8C8F689-744A-4DA3-8217-DB86472DE24F}" dt="2025-11-18T22:17:12.182" v="4" actId="20577"/>
          <ac:spMkLst>
            <pc:docMk/>
            <pc:sldMk cId="1602062968" sldId="267"/>
            <ac:spMk id="15" creationId="{57E1957C-2CE0-42FD-B985-A32549E09D38}"/>
          </ac:spMkLst>
        </pc:spChg>
      </pc:sldChg>
      <pc:sldChg chg="addSp modSp mod">
        <pc:chgData name="Guillaume Lane" userId="30b6463f-d005-4e68-b139-ffa7e3969213" providerId="ADAL" clId="{D8C8F689-744A-4DA3-8217-DB86472DE24F}" dt="2025-11-18T22:21:04.115" v="8" actId="1076"/>
        <pc:sldMkLst>
          <pc:docMk/>
          <pc:sldMk cId="1525445590" sldId="272"/>
        </pc:sldMkLst>
        <pc:spChg chg="add mod">
          <ac:chgData name="Guillaume Lane" userId="30b6463f-d005-4e68-b139-ffa7e3969213" providerId="ADAL" clId="{D8C8F689-744A-4DA3-8217-DB86472DE24F}" dt="2025-11-18T22:17:15.513" v="6" actId="1076"/>
          <ac:spMkLst>
            <pc:docMk/>
            <pc:sldMk cId="1525445590" sldId="272"/>
            <ac:spMk id="3" creationId="{8B580617-8396-BAE1-435F-1F92614D3D61}"/>
          </ac:spMkLst>
        </pc:spChg>
        <pc:spChg chg="add mod">
          <ac:chgData name="Guillaume Lane" userId="30b6463f-d005-4e68-b139-ffa7e3969213" providerId="ADAL" clId="{D8C8F689-744A-4DA3-8217-DB86472DE24F}" dt="2025-11-18T22:17:15.513" v="6" actId="1076"/>
          <ac:spMkLst>
            <pc:docMk/>
            <pc:sldMk cId="1525445590" sldId="272"/>
            <ac:spMk id="7" creationId="{692E692D-A43D-11A9-42E0-AEDB74489974}"/>
          </ac:spMkLst>
        </pc:spChg>
        <pc:spChg chg="add mod">
          <ac:chgData name="Guillaume Lane" userId="30b6463f-d005-4e68-b139-ffa7e3969213" providerId="ADAL" clId="{D8C8F689-744A-4DA3-8217-DB86472DE24F}" dt="2025-11-18T22:20:14.195" v="7"/>
          <ac:spMkLst>
            <pc:docMk/>
            <pc:sldMk cId="1525445590" sldId="272"/>
            <ac:spMk id="8" creationId="{2865E676-FE5C-17A5-F572-36DA394FC667}"/>
          </ac:spMkLst>
        </pc:spChg>
        <pc:spChg chg="mod">
          <ac:chgData name="Guillaume Lane" userId="30b6463f-d005-4e68-b139-ffa7e3969213" providerId="ADAL" clId="{D8C8F689-744A-4DA3-8217-DB86472DE24F}" dt="2025-11-18T22:21:04.115" v="8" actId="1076"/>
          <ac:spMkLst>
            <pc:docMk/>
            <pc:sldMk cId="1525445590" sldId="272"/>
            <ac:spMk id="9" creationId="{89AAC8C8-CF20-64AD-2F93-6B552F5DBF99}"/>
          </ac:spMkLst>
        </pc:spChg>
        <pc:spChg chg="mod">
          <ac:chgData name="Guillaume Lane" userId="30b6463f-d005-4e68-b139-ffa7e3969213" providerId="ADAL" clId="{D8C8F689-744A-4DA3-8217-DB86472DE24F}" dt="2025-11-18T22:21:04.115" v="8" actId="1076"/>
          <ac:spMkLst>
            <pc:docMk/>
            <pc:sldMk cId="1525445590" sldId="272"/>
            <ac:spMk id="10" creationId="{26C6D1BF-A588-AFF7-1D47-74D44357C9FA}"/>
          </ac:spMkLst>
        </pc:spChg>
        <pc:spChg chg="add mod">
          <ac:chgData name="Guillaume Lane" userId="30b6463f-d005-4e68-b139-ffa7e3969213" providerId="ADAL" clId="{D8C8F689-744A-4DA3-8217-DB86472DE24F}" dt="2025-11-18T22:20:14.195" v="7"/>
          <ac:spMkLst>
            <pc:docMk/>
            <pc:sldMk cId="1525445590" sldId="272"/>
            <ac:spMk id="11" creationId="{413847A1-3072-2E6B-9935-8C423602A0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9775" cy="5349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87838" y="0"/>
            <a:ext cx="3279775" cy="534988"/>
          </a:xfrm>
          <a:prstGeom prst="rect">
            <a:avLst/>
          </a:prstGeom>
        </p:spPr>
        <p:txBody>
          <a:bodyPr vert="horz" lIns="91440" tIns="45720" rIns="91440" bIns="45720" rtlCol="0"/>
          <a:lstStyle>
            <a:lvl1pPr algn="r">
              <a:defRPr sz="1200"/>
            </a:lvl1pPr>
          </a:lstStyle>
          <a:p>
            <a:fld id="{D6B9C4FA-8C4F-46C9-81BA-21BE51B865C2}" type="datetimeFigureOut">
              <a:rPr lang="en-GB" smtClean="0"/>
              <a:t>18/11/2025</a:t>
            </a:fld>
            <a:endParaRPr lang="en-GB" dirty="0"/>
          </a:p>
        </p:txBody>
      </p:sp>
      <p:sp>
        <p:nvSpPr>
          <p:cNvPr id="4" name="Slide Image Placeholder 3"/>
          <p:cNvSpPr>
            <a:spLocks noGrp="1" noRot="1" noChangeAspect="1"/>
          </p:cNvSpPr>
          <p:nvPr>
            <p:ph type="sldImg" idx="2"/>
          </p:nvPr>
        </p:nvSpPr>
        <p:spPr>
          <a:xfrm>
            <a:off x="2506663" y="1335088"/>
            <a:ext cx="2555875" cy="3605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7238" y="5140325"/>
            <a:ext cx="6054725" cy="4205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45713"/>
            <a:ext cx="3279775" cy="5349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87838" y="10145713"/>
            <a:ext cx="3279775" cy="534987"/>
          </a:xfrm>
          <a:prstGeom prst="rect">
            <a:avLst/>
          </a:prstGeom>
        </p:spPr>
        <p:txBody>
          <a:bodyPr vert="horz" lIns="91440" tIns="45720" rIns="91440" bIns="45720" rtlCol="0" anchor="b"/>
          <a:lstStyle>
            <a:lvl1pPr algn="r">
              <a:defRPr sz="1200"/>
            </a:lvl1pPr>
          </a:lstStyle>
          <a:p>
            <a:fld id="{0C40A1E0-6D9A-44AD-9243-FBAFF1A5193D}" type="slidenum">
              <a:rPr lang="en-GB" smtClean="0"/>
              <a:t>‹#›</a:t>
            </a:fld>
            <a:endParaRPr lang="en-GB" dirty="0"/>
          </a:p>
        </p:txBody>
      </p:sp>
    </p:spTree>
    <p:extLst>
      <p:ext uri="{BB962C8B-B14F-4D97-AF65-F5344CB8AC3E}">
        <p14:creationId xmlns:p14="http://schemas.microsoft.com/office/powerpoint/2010/main" val="409110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2</a:t>
            </a:fld>
            <a:endParaRPr lang="en-GB" dirty="0"/>
          </a:p>
        </p:txBody>
      </p:sp>
    </p:spTree>
    <p:extLst>
      <p:ext uri="{BB962C8B-B14F-4D97-AF65-F5344CB8AC3E}">
        <p14:creationId xmlns:p14="http://schemas.microsoft.com/office/powerpoint/2010/main" val="53179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3</a:t>
            </a:fld>
            <a:endParaRPr lang="en-GB" dirty="0"/>
          </a:p>
        </p:txBody>
      </p:sp>
    </p:spTree>
    <p:extLst>
      <p:ext uri="{BB962C8B-B14F-4D97-AF65-F5344CB8AC3E}">
        <p14:creationId xmlns:p14="http://schemas.microsoft.com/office/powerpoint/2010/main" val="116670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4</a:t>
            </a:fld>
            <a:endParaRPr lang="en-GB" dirty="0"/>
          </a:p>
        </p:txBody>
      </p:sp>
    </p:spTree>
    <p:extLst>
      <p:ext uri="{BB962C8B-B14F-4D97-AF65-F5344CB8AC3E}">
        <p14:creationId xmlns:p14="http://schemas.microsoft.com/office/powerpoint/2010/main" val="331969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5</a:t>
            </a:fld>
            <a:endParaRPr lang="en-GB" dirty="0"/>
          </a:p>
        </p:txBody>
      </p:sp>
    </p:spTree>
    <p:extLst>
      <p:ext uri="{BB962C8B-B14F-4D97-AF65-F5344CB8AC3E}">
        <p14:creationId xmlns:p14="http://schemas.microsoft.com/office/powerpoint/2010/main" val="7109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8D9D7-DE66-D6F7-BF33-75B39E505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76C42-63C3-0C1D-B283-4F891A99D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1171E-C235-D89D-0297-BAFF891FBB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725E56-7C6A-1636-5D63-91C67D007FCB}"/>
              </a:ext>
            </a:extLst>
          </p:cNvPr>
          <p:cNvSpPr>
            <a:spLocks noGrp="1"/>
          </p:cNvSpPr>
          <p:nvPr>
            <p:ph type="sldNum" sz="quarter" idx="5"/>
          </p:nvPr>
        </p:nvSpPr>
        <p:spPr/>
        <p:txBody>
          <a:bodyPr/>
          <a:lstStyle/>
          <a:p>
            <a:fld id="{0C40A1E0-6D9A-44AD-9243-FBAFF1A5193D}" type="slidenum">
              <a:rPr lang="en-GB" smtClean="0"/>
              <a:t>6</a:t>
            </a:fld>
            <a:endParaRPr lang="en-GB" dirty="0"/>
          </a:p>
        </p:txBody>
      </p:sp>
    </p:spTree>
    <p:extLst>
      <p:ext uri="{BB962C8B-B14F-4D97-AF65-F5344CB8AC3E}">
        <p14:creationId xmlns:p14="http://schemas.microsoft.com/office/powerpoint/2010/main" val="307347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3A2A-61F5-4990-967B-D19882232CC7}"/>
              </a:ext>
            </a:extLst>
          </p:cNvPr>
          <p:cNvSpPr>
            <a:spLocks noGrp="1"/>
          </p:cNvSpPr>
          <p:nvPr>
            <p:ph type="ctrTitle"/>
          </p:nvPr>
        </p:nvSpPr>
        <p:spPr>
          <a:xfrm>
            <a:off x="946150" y="1747976"/>
            <a:ext cx="5676900" cy="3718466"/>
          </a:xfrm>
        </p:spPr>
        <p:txBody>
          <a:bodyPr anchor="b"/>
          <a:lstStyle>
            <a:lvl1pPr algn="ctr">
              <a:defRPr sz="3725"/>
            </a:lvl1pPr>
          </a:lstStyle>
          <a:p>
            <a:r>
              <a:rPr lang="en-US"/>
              <a:t>Click to edit Master title style</a:t>
            </a:r>
            <a:endParaRPr lang="en-GB"/>
          </a:p>
        </p:txBody>
      </p:sp>
      <p:sp>
        <p:nvSpPr>
          <p:cNvPr id="3" name="Subtitle 2">
            <a:extLst>
              <a:ext uri="{FF2B5EF4-FFF2-40B4-BE49-F238E27FC236}">
                <a16:creationId xmlns:a16="http://schemas.microsoft.com/office/drawing/2014/main" id="{90651612-B2B7-4A5B-934C-53107066E8B1}"/>
              </a:ext>
            </a:extLst>
          </p:cNvPr>
          <p:cNvSpPr>
            <a:spLocks noGrp="1"/>
          </p:cNvSpPr>
          <p:nvPr>
            <p:ph type="subTitle" idx="1"/>
          </p:nvPr>
        </p:nvSpPr>
        <p:spPr>
          <a:xfrm>
            <a:off x="946150" y="5609841"/>
            <a:ext cx="5676900" cy="2578696"/>
          </a:xfrm>
        </p:spPr>
        <p:txBody>
          <a:bodyPr/>
          <a:lstStyle>
            <a:lvl1pPr marL="0" indent="0" algn="ctr">
              <a:buNone/>
              <a:defRPr sz="1490"/>
            </a:lvl1pPr>
            <a:lvl2pPr marL="283830" indent="0" algn="ctr">
              <a:buNone/>
              <a:defRPr sz="1242"/>
            </a:lvl2pPr>
            <a:lvl3pPr marL="567660" indent="0" algn="ctr">
              <a:buNone/>
              <a:defRPr sz="1117"/>
            </a:lvl3pPr>
            <a:lvl4pPr marL="851489" indent="0" algn="ctr">
              <a:buNone/>
              <a:defRPr sz="993"/>
            </a:lvl4pPr>
            <a:lvl5pPr marL="1135319" indent="0" algn="ctr">
              <a:buNone/>
              <a:defRPr sz="993"/>
            </a:lvl5pPr>
            <a:lvl6pPr marL="1419149" indent="0" algn="ctr">
              <a:buNone/>
              <a:defRPr sz="993"/>
            </a:lvl6pPr>
            <a:lvl7pPr marL="1702979" indent="0" algn="ctr">
              <a:buNone/>
              <a:defRPr sz="993"/>
            </a:lvl7pPr>
            <a:lvl8pPr marL="1986808" indent="0" algn="ctr">
              <a:buNone/>
              <a:defRPr sz="993"/>
            </a:lvl8pPr>
            <a:lvl9pPr marL="2270638" indent="0" algn="ctr">
              <a:buNone/>
              <a:defRPr sz="99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8FE212-67CD-4688-BB1F-EEF880974221}"/>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2A148DF6-2C20-4BB0-8A91-29087C577249}"/>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7F05BBD9-E736-4F6E-B85A-091C5023EE79}"/>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60685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C013-0CB7-4AC7-B15B-2F799EE7D8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6CD5FD-42E1-4CA0-B45A-6BCAA650E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73A5E-571A-42AD-B3DF-91A3ABB2C196}"/>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4AE8C6AC-E2AF-4C52-89C7-3B13BE25D26F}"/>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FFFA3312-8328-4C8C-9F8A-990CD4CAC0C0}"/>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208619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AD3FC-725A-4AB8-A554-ABBAA80B5DF0}"/>
              </a:ext>
            </a:extLst>
          </p:cNvPr>
          <p:cNvSpPr>
            <a:spLocks noGrp="1"/>
          </p:cNvSpPr>
          <p:nvPr>
            <p:ph type="title" orient="vert"/>
          </p:nvPr>
        </p:nvSpPr>
        <p:spPr>
          <a:xfrm>
            <a:off x="5416709" y="568648"/>
            <a:ext cx="1632109" cy="9051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959087-A546-45F0-8939-96EC3860248B}"/>
              </a:ext>
            </a:extLst>
          </p:cNvPr>
          <p:cNvSpPr>
            <a:spLocks noGrp="1"/>
          </p:cNvSpPr>
          <p:nvPr>
            <p:ph type="body" orient="vert" idx="1"/>
          </p:nvPr>
        </p:nvSpPr>
        <p:spPr>
          <a:xfrm>
            <a:off x="520383" y="568648"/>
            <a:ext cx="4801711" cy="905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64312-B859-4851-9BBE-9763B5BFDA97}"/>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36B8A5E9-9AC3-4FFE-ACE2-4B2BECBD14E1}"/>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FEDA9EA3-93EA-4DAE-9226-3374A992BCE3}"/>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80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40C0-7989-4AF8-A962-ADA2DB0F48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79795C-1B1D-4E87-B188-A80010DB1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E13986-DBF1-4225-855E-7E2D050D4EBE}"/>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6EE594A7-E94D-493F-9B29-D772418501AC}"/>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C4B1658F-1CA4-4232-B901-639B1709660B}"/>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2576055099"/>
      </p:ext>
    </p:extLst>
  </p:cSld>
  <p:clrMapOvr>
    <a:masterClrMapping/>
  </p:clrMapOvr>
  <p:transition spd="slow">
    <p:randomBar dir="vert"/>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516E-EA4A-4D0E-90F2-E6FC5500E3F6}"/>
              </a:ext>
            </a:extLst>
          </p:cNvPr>
          <p:cNvSpPr>
            <a:spLocks noGrp="1"/>
          </p:cNvSpPr>
          <p:nvPr>
            <p:ph type="title"/>
          </p:nvPr>
        </p:nvSpPr>
        <p:spPr>
          <a:xfrm>
            <a:off x="516440" y="2662759"/>
            <a:ext cx="6528435" cy="4442874"/>
          </a:xfrm>
        </p:spPr>
        <p:txBody>
          <a:bodyPr anchor="b"/>
          <a:lstStyle>
            <a:lvl1pPr>
              <a:defRPr sz="372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506DEB-718E-48F6-A9D3-6535521EFB09}"/>
              </a:ext>
            </a:extLst>
          </p:cNvPr>
          <p:cNvSpPr>
            <a:spLocks noGrp="1"/>
          </p:cNvSpPr>
          <p:nvPr>
            <p:ph type="body" idx="1"/>
          </p:nvPr>
        </p:nvSpPr>
        <p:spPr>
          <a:xfrm>
            <a:off x="516440" y="7147665"/>
            <a:ext cx="6528435" cy="2336402"/>
          </a:xfrm>
        </p:spPr>
        <p:txBody>
          <a:bodyPr/>
          <a:lstStyle>
            <a:lvl1pPr marL="0" indent="0">
              <a:buNone/>
              <a:defRPr sz="1490">
                <a:solidFill>
                  <a:schemeClr val="tx1">
                    <a:tint val="75000"/>
                  </a:schemeClr>
                </a:solidFill>
              </a:defRPr>
            </a:lvl1pPr>
            <a:lvl2pPr marL="283830" indent="0">
              <a:buNone/>
              <a:defRPr sz="1242">
                <a:solidFill>
                  <a:schemeClr val="tx1">
                    <a:tint val="75000"/>
                  </a:schemeClr>
                </a:solidFill>
              </a:defRPr>
            </a:lvl2pPr>
            <a:lvl3pPr marL="567660" indent="0">
              <a:buNone/>
              <a:defRPr sz="1117">
                <a:solidFill>
                  <a:schemeClr val="tx1">
                    <a:tint val="75000"/>
                  </a:schemeClr>
                </a:solidFill>
              </a:defRPr>
            </a:lvl3pPr>
            <a:lvl4pPr marL="851489" indent="0">
              <a:buNone/>
              <a:defRPr sz="993">
                <a:solidFill>
                  <a:schemeClr val="tx1">
                    <a:tint val="75000"/>
                  </a:schemeClr>
                </a:solidFill>
              </a:defRPr>
            </a:lvl4pPr>
            <a:lvl5pPr marL="1135319" indent="0">
              <a:buNone/>
              <a:defRPr sz="993">
                <a:solidFill>
                  <a:schemeClr val="tx1">
                    <a:tint val="75000"/>
                  </a:schemeClr>
                </a:solidFill>
              </a:defRPr>
            </a:lvl5pPr>
            <a:lvl6pPr marL="1419149" indent="0">
              <a:buNone/>
              <a:defRPr sz="993">
                <a:solidFill>
                  <a:schemeClr val="tx1">
                    <a:tint val="75000"/>
                  </a:schemeClr>
                </a:solidFill>
              </a:defRPr>
            </a:lvl6pPr>
            <a:lvl7pPr marL="1702979" indent="0">
              <a:buNone/>
              <a:defRPr sz="993">
                <a:solidFill>
                  <a:schemeClr val="tx1">
                    <a:tint val="75000"/>
                  </a:schemeClr>
                </a:solidFill>
              </a:defRPr>
            </a:lvl7pPr>
            <a:lvl8pPr marL="1986808" indent="0">
              <a:buNone/>
              <a:defRPr sz="993">
                <a:solidFill>
                  <a:schemeClr val="tx1">
                    <a:tint val="75000"/>
                  </a:schemeClr>
                </a:solidFill>
              </a:defRPr>
            </a:lvl8pPr>
            <a:lvl9pPr marL="2270638" indent="0">
              <a:buNone/>
              <a:defRPr sz="99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A0B61-2641-49F2-A117-1852CEBCA40B}"/>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FB5D905D-FF9E-4BC4-8F52-DCFAF059403B}"/>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295E5E06-50EF-4176-9C2D-823747EB6FFB}"/>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1912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0B06-77CA-4AB7-8FB1-475C586293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28C9C4-3B13-46CD-8FA9-632B1CFF41FE}"/>
              </a:ext>
            </a:extLst>
          </p:cNvPr>
          <p:cNvSpPr>
            <a:spLocks noGrp="1"/>
          </p:cNvSpPr>
          <p:nvPr>
            <p:ph sz="half" idx="1"/>
          </p:nvPr>
        </p:nvSpPr>
        <p:spPr>
          <a:xfrm>
            <a:off x="520383" y="2843242"/>
            <a:ext cx="3216910" cy="677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2675CF-4813-4D7E-A8E8-C8AF57B5C723}"/>
              </a:ext>
            </a:extLst>
          </p:cNvPr>
          <p:cNvSpPr>
            <a:spLocks noGrp="1"/>
          </p:cNvSpPr>
          <p:nvPr>
            <p:ph sz="half" idx="2"/>
          </p:nvPr>
        </p:nvSpPr>
        <p:spPr>
          <a:xfrm>
            <a:off x="3831908" y="2843242"/>
            <a:ext cx="3216910" cy="677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3DCBA5-02DA-4988-90B8-050D9451FD51}"/>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6" name="Footer Placeholder 5">
            <a:extLst>
              <a:ext uri="{FF2B5EF4-FFF2-40B4-BE49-F238E27FC236}">
                <a16:creationId xmlns:a16="http://schemas.microsoft.com/office/drawing/2014/main" id="{E03D485B-6C3A-4351-9ECD-A1B21F61DA9B}"/>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7" name="Slide Number Placeholder 6">
            <a:extLst>
              <a:ext uri="{FF2B5EF4-FFF2-40B4-BE49-F238E27FC236}">
                <a16:creationId xmlns:a16="http://schemas.microsoft.com/office/drawing/2014/main" id="{1A52DA10-5B43-446B-BE93-C1CA4B1B23D6}"/>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67796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1D46-096D-425F-96E6-4A059608D443}"/>
              </a:ext>
            </a:extLst>
          </p:cNvPr>
          <p:cNvSpPr>
            <a:spLocks noGrp="1"/>
          </p:cNvSpPr>
          <p:nvPr>
            <p:ph type="title"/>
          </p:nvPr>
        </p:nvSpPr>
        <p:spPr>
          <a:xfrm>
            <a:off x="521368" y="568649"/>
            <a:ext cx="6528435" cy="206444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75072-338F-4647-BA82-2568F90B3611}"/>
              </a:ext>
            </a:extLst>
          </p:cNvPr>
          <p:cNvSpPr>
            <a:spLocks noGrp="1"/>
          </p:cNvSpPr>
          <p:nvPr>
            <p:ph type="body" idx="1"/>
          </p:nvPr>
        </p:nvSpPr>
        <p:spPr>
          <a:xfrm>
            <a:off x="521369" y="2618256"/>
            <a:ext cx="3202126" cy="1283167"/>
          </a:xfrm>
        </p:spPr>
        <p:txBody>
          <a:bodyPr anchor="b"/>
          <a:lstStyle>
            <a:lvl1pPr marL="0" indent="0">
              <a:buNone/>
              <a:defRPr sz="1490" b="1"/>
            </a:lvl1pPr>
            <a:lvl2pPr marL="283830" indent="0">
              <a:buNone/>
              <a:defRPr sz="1242" b="1"/>
            </a:lvl2pPr>
            <a:lvl3pPr marL="567660" indent="0">
              <a:buNone/>
              <a:defRPr sz="1117" b="1"/>
            </a:lvl3pPr>
            <a:lvl4pPr marL="851489" indent="0">
              <a:buNone/>
              <a:defRPr sz="993" b="1"/>
            </a:lvl4pPr>
            <a:lvl5pPr marL="1135319" indent="0">
              <a:buNone/>
              <a:defRPr sz="993" b="1"/>
            </a:lvl5pPr>
            <a:lvl6pPr marL="1419149" indent="0">
              <a:buNone/>
              <a:defRPr sz="993" b="1"/>
            </a:lvl6pPr>
            <a:lvl7pPr marL="1702979" indent="0">
              <a:buNone/>
              <a:defRPr sz="993" b="1"/>
            </a:lvl7pPr>
            <a:lvl8pPr marL="1986808" indent="0">
              <a:buNone/>
              <a:defRPr sz="993" b="1"/>
            </a:lvl8pPr>
            <a:lvl9pPr marL="2270638" indent="0">
              <a:buNone/>
              <a:defRPr sz="993" b="1"/>
            </a:lvl9pPr>
          </a:lstStyle>
          <a:p>
            <a:pPr lvl="0"/>
            <a:r>
              <a:rPr lang="en-US"/>
              <a:t>Click to edit Master text styles</a:t>
            </a:r>
          </a:p>
        </p:txBody>
      </p:sp>
      <p:sp>
        <p:nvSpPr>
          <p:cNvPr id="4" name="Content Placeholder 3">
            <a:extLst>
              <a:ext uri="{FF2B5EF4-FFF2-40B4-BE49-F238E27FC236}">
                <a16:creationId xmlns:a16="http://schemas.microsoft.com/office/drawing/2014/main" id="{51CFFBEB-5308-4FBA-BC64-8842BC194755}"/>
              </a:ext>
            </a:extLst>
          </p:cNvPr>
          <p:cNvSpPr>
            <a:spLocks noGrp="1"/>
          </p:cNvSpPr>
          <p:nvPr>
            <p:ph sz="half" idx="2"/>
          </p:nvPr>
        </p:nvSpPr>
        <p:spPr>
          <a:xfrm>
            <a:off x="521369" y="3901422"/>
            <a:ext cx="3202126" cy="573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B9494E-A78D-4DE6-AE57-B6D95E8E17EC}"/>
              </a:ext>
            </a:extLst>
          </p:cNvPr>
          <p:cNvSpPr>
            <a:spLocks noGrp="1"/>
          </p:cNvSpPr>
          <p:nvPr>
            <p:ph type="body" sz="quarter" idx="3"/>
          </p:nvPr>
        </p:nvSpPr>
        <p:spPr>
          <a:xfrm>
            <a:off x="3831907" y="2618256"/>
            <a:ext cx="3217896" cy="1283167"/>
          </a:xfrm>
        </p:spPr>
        <p:txBody>
          <a:bodyPr anchor="b"/>
          <a:lstStyle>
            <a:lvl1pPr marL="0" indent="0">
              <a:buNone/>
              <a:defRPr sz="1490" b="1"/>
            </a:lvl1pPr>
            <a:lvl2pPr marL="283830" indent="0">
              <a:buNone/>
              <a:defRPr sz="1242" b="1"/>
            </a:lvl2pPr>
            <a:lvl3pPr marL="567660" indent="0">
              <a:buNone/>
              <a:defRPr sz="1117" b="1"/>
            </a:lvl3pPr>
            <a:lvl4pPr marL="851489" indent="0">
              <a:buNone/>
              <a:defRPr sz="993" b="1"/>
            </a:lvl4pPr>
            <a:lvl5pPr marL="1135319" indent="0">
              <a:buNone/>
              <a:defRPr sz="993" b="1"/>
            </a:lvl5pPr>
            <a:lvl6pPr marL="1419149" indent="0">
              <a:buNone/>
              <a:defRPr sz="993" b="1"/>
            </a:lvl6pPr>
            <a:lvl7pPr marL="1702979" indent="0">
              <a:buNone/>
              <a:defRPr sz="993" b="1"/>
            </a:lvl7pPr>
            <a:lvl8pPr marL="1986808" indent="0">
              <a:buNone/>
              <a:defRPr sz="993" b="1"/>
            </a:lvl8pPr>
            <a:lvl9pPr marL="2270638" indent="0">
              <a:buNone/>
              <a:defRPr sz="993" b="1"/>
            </a:lvl9pPr>
          </a:lstStyle>
          <a:p>
            <a:pPr lvl="0"/>
            <a:r>
              <a:rPr lang="en-US"/>
              <a:t>Click to edit Master text styles</a:t>
            </a:r>
          </a:p>
        </p:txBody>
      </p:sp>
      <p:sp>
        <p:nvSpPr>
          <p:cNvPr id="6" name="Content Placeholder 5">
            <a:extLst>
              <a:ext uri="{FF2B5EF4-FFF2-40B4-BE49-F238E27FC236}">
                <a16:creationId xmlns:a16="http://schemas.microsoft.com/office/drawing/2014/main" id="{C51748A1-E28E-4DF5-AD5C-866DAEF1BE82}"/>
              </a:ext>
            </a:extLst>
          </p:cNvPr>
          <p:cNvSpPr>
            <a:spLocks noGrp="1"/>
          </p:cNvSpPr>
          <p:nvPr>
            <p:ph sz="quarter" idx="4"/>
          </p:nvPr>
        </p:nvSpPr>
        <p:spPr>
          <a:xfrm>
            <a:off x="3831907" y="3901422"/>
            <a:ext cx="3217896" cy="573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A6A2D-56DC-4D85-B3D1-C0E43BDBBF29}"/>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8" name="Footer Placeholder 7">
            <a:extLst>
              <a:ext uri="{FF2B5EF4-FFF2-40B4-BE49-F238E27FC236}">
                <a16:creationId xmlns:a16="http://schemas.microsoft.com/office/drawing/2014/main" id="{5868E5FD-65BB-4204-A6CB-2291FDEC4E42}"/>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9" name="Slide Number Placeholder 8">
            <a:extLst>
              <a:ext uri="{FF2B5EF4-FFF2-40B4-BE49-F238E27FC236}">
                <a16:creationId xmlns:a16="http://schemas.microsoft.com/office/drawing/2014/main" id="{054C5579-EE77-46B7-A21B-A3EBCBF7FE6A}"/>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45618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BED7-40A8-41D1-BBF7-A791B0A8BE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F929DB-FDA3-4466-B134-07520A7503BF}"/>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4" name="Footer Placeholder 3">
            <a:extLst>
              <a:ext uri="{FF2B5EF4-FFF2-40B4-BE49-F238E27FC236}">
                <a16:creationId xmlns:a16="http://schemas.microsoft.com/office/drawing/2014/main" id="{84FDF45C-5180-454A-8695-1F4F5D686CB1}"/>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5" name="Slide Number Placeholder 4">
            <a:extLst>
              <a:ext uri="{FF2B5EF4-FFF2-40B4-BE49-F238E27FC236}">
                <a16:creationId xmlns:a16="http://schemas.microsoft.com/office/drawing/2014/main" id="{39C97972-22D1-4532-BE29-25B9BA5041E1}"/>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3784784388"/>
      </p:ext>
    </p:extLst>
  </p:cSld>
  <p:clrMapOvr>
    <a:masterClrMapping/>
  </p:clrMapOvr>
  <p:transition spd="slow">
    <p:randomBar dir="vert"/>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7E1CF-61AC-4727-A5E1-E21D529CC188}"/>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3" name="Footer Placeholder 2">
            <a:extLst>
              <a:ext uri="{FF2B5EF4-FFF2-40B4-BE49-F238E27FC236}">
                <a16:creationId xmlns:a16="http://schemas.microsoft.com/office/drawing/2014/main" id="{5AA9A51F-2159-41E9-9027-A49620CC8A76}"/>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4" name="Slide Number Placeholder 3">
            <a:extLst>
              <a:ext uri="{FF2B5EF4-FFF2-40B4-BE49-F238E27FC236}">
                <a16:creationId xmlns:a16="http://schemas.microsoft.com/office/drawing/2014/main" id="{429389DB-72E9-44B7-8F7D-268325CE8510}"/>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3755745929"/>
      </p:ext>
    </p:extLst>
  </p:cSld>
  <p:clrMapOvr>
    <a:masterClrMapping/>
  </p:clrMapOvr>
  <p:transition spd="slow">
    <p:randomBar dir="vert"/>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B3F4-3D81-40E7-9A30-E1E5DE27C792}"/>
              </a:ext>
            </a:extLst>
          </p:cNvPr>
          <p:cNvSpPr>
            <a:spLocks noGrp="1"/>
          </p:cNvSpPr>
          <p:nvPr>
            <p:ph type="title"/>
          </p:nvPr>
        </p:nvSpPr>
        <p:spPr>
          <a:xfrm>
            <a:off x="521369" y="712047"/>
            <a:ext cx="2441264" cy="2492163"/>
          </a:xfrm>
        </p:spPr>
        <p:txBody>
          <a:bodyPr anchor="b"/>
          <a:lstStyle>
            <a:lvl1pPr>
              <a:defRPr sz="198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0BB785-F619-4360-BE33-6135BBAB2AA7}"/>
              </a:ext>
            </a:extLst>
          </p:cNvPr>
          <p:cNvSpPr>
            <a:spLocks noGrp="1"/>
          </p:cNvSpPr>
          <p:nvPr>
            <p:ph idx="1"/>
          </p:nvPr>
        </p:nvSpPr>
        <p:spPr>
          <a:xfrm>
            <a:off x="3217896" y="1537824"/>
            <a:ext cx="3831908" cy="7590220"/>
          </a:xfrm>
        </p:spPr>
        <p:txBody>
          <a:bodyPr/>
          <a:lstStyle>
            <a:lvl1pPr>
              <a:defRPr sz="1987"/>
            </a:lvl1pPr>
            <a:lvl2pPr>
              <a:defRPr sz="1738"/>
            </a:lvl2pPr>
            <a:lvl3pPr>
              <a:defRPr sz="1490"/>
            </a:lvl3pPr>
            <a:lvl4pPr>
              <a:defRPr sz="1242"/>
            </a:lvl4pPr>
            <a:lvl5pPr>
              <a:defRPr sz="1242"/>
            </a:lvl5pPr>
            <a:lvl6pPr>
              <a:defRPr sz="1242"/>
            </a:lvl6pPr>
            <a:lvl7pPr>
              <a:defRPr sz="1242"/>
            </a:lvl7pPr>
            <a:lvl8pPr>
              <a:defRPr sz="1242"/>
            </a:lvl8pPr>
            <a:lvl9pPr>
              <a:defRPr sz="12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53C8F5-C04A-4AC6-8651-107AB394ECFD}"/>
              </a:ext>
            </a:extLst>
          </p:cNvPr>
          <p:cNvSpPr>
            <a:spLocks noGrp="1"/>
          </p:cNvSpPr>
          <p:nvPr>
            <p:ph type="body" sz="half" idx="2"/>
          </p:nvPr>
        </p:nvSpPr>
        <p:spPr>
          <a:xfrm>
            <a:off x="521369" y="3204210"/>
            <a:ext cx="2441264" cy="5936195"/>
          </a:xfrm>
        </p:spPr>
        <p:txBody>
          <a:bodyPr/>
          <a:lstStyle>
            <a:lvl1pPr marL="0" indent="0">
              <a:buNone/>
              <a:defRPr sz="993"/>
            </a:lvl1pPr>
            <a:lvl2pPr marL="283830" indent="0">
              <a:buNone/>
              <a:defRPr sz="869"/>
            </a:lvl2pPr>
            <a:lvl3pPr marL="567660" indent="0">
              <a:buNone/>
              <a:defRPr sz="745"/>
            </a:lvl3pPr>
            <a:lvl4pPr marL="851489" indent="0">
              <a:buNone/>
              <a:defRPr sz="621"/>
            </a:lvl4pPr>
            <a:lvl5pPr marL="1135319" indent="0">
              <a:buNone/>
              <a:defRPr sz="621"/>
            </a:lvl5pPr>
            <a:lvl6pPr marL="1419149" indent="0">
              <a:buNone/>
              <a:defRPr sz="621"/>
            </a:lvl6pPr>
            <a:lvl7pPr marL="1702979" indent="0">
              <a:buNone/>
              <a:defRPr sz="621"/>
            </a:lvl7pPr>
            <a:lvl8pPr marL="1986808" indent="0">
              <a:buNone/>
              <a:defRPr sz="621"/>
            </a:lvl8pPr>
            <a:lvl9pPr marL="2270638" indent="0">
              <a:buNone/>
              <a:defRPr sz="621"/>
            </a:lvl9pPr>
          </a:lstStyle>
          <a:p>
            <a:pPr lvl="0"/>
            <a:r>
              <a:rPr lang="en-US"/>
              <a:t>Click to edit Master text styles</a:t>
            </a:r>
          </a:p>
        </p:txBody>
      </p:sp>
      <p:sp>
        <p:nvSpPr>
          <p:cNvPr id="5" name="Date Placeholder 4">
            <a:extLst>
              <a:ext uri="{FF2B5EF4-FFF2-40B4-BE49-F238E27FC236}">
                <a16:creationId xmlns:a16="http://schemas.microsoft.com/office/drawing/2014/main" id="{CE601B27-FEE6-456E-B011-2EFD65A6B3B2}"/>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6" name="Footer Placeholder 5">
            <a:extLst>
              <a:ext uri="{FF2B5EF4-FFF2-40B4-BE49-F238E27FC236}">
                <a16:creationId xmlns:a16="http://schemas.microsoft.com/office/drawing/2014/main" id="{1DAECC60-B4E2-466C-86A8-B5ED2233EEDD}"/>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7" name="Slide Number Placeholder 6">
            <a:extLst>
              <a:ext uri="{FF2B5EF4-FFF2-40B4-BE49-F238E27FC236}">
                <a16:creationId xmlns:a16="http://schemas.microsoft.com/office/drawing/2014/main" id="{25B9E7EF-777C-426E-9A7B-5CE24081B506}"/>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07621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EEC7-5298-4FE3-A3D4-AC4B5CDCAB0C}"/>
              </a:ext>
            </a:extLst>
          </p:cNvPr>
          <p:cNvSpPr>
            <a:spLocks noGrp="1"/>
          </p:cNvSpPr>
          <p:nvPr>
            <p:ph type="title"/>
          </p:nvPr>
        </p:nvSpPr>
        <p:spPr>
          <a:xfrm>
            <a:off x="521369" y="712047"/>
            <a:ext cx="2441264" cy="2492163"/>
          </a:xfrm>
        </p:spPr>
        <p:txBody>
          <a:bodyPr anchor="b"/>
          <a:lstStyle>
            <a:lvl1pPr>
              <a:defRPr sz="198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BFA052-2536-4C4D-B787-A54013DA1EA9}"/>
              </a:ext>
            </a:extLst>
          </p:cNvPr>
          <p:cNvSpPr>
            <a:spLocks noGrp="1"/>
          </p:cNvSpPr>
          <p:nvPr>
            <p:ph type="pic" idx="1"/>
          </p:nvPr>
        </p:nvSpPr>
        <p:spPr>
          <a:xfrm>
            <a:off x="3217896" y="1537824"/>
            <a:ext cx="3831908" cy="7590220"/>
          </a:xfrm>
        </p:spPr>
        <p:txBody>
          <a:bodyPr/>
          <a:lstStyle>
            <a:lvl1pPr marL="0" indent="0">
              <a:buNone/>
              <a:defRPr sz="1987"/>
            </a:lvl1pPr>
            <a:lvl2pPr marL="283830" indent="0">
              <a:buNone/>
              <a:defRPr sz="1738"/>
            </a:lvl2pPr>
            <a:lvl3pPr marL="567660" indent="0">
              <a:buNone/>
              <a:defRPr sz="1490"/>
            </a:lvl3pPr>
            <a:lvl4pPr marL="851489" indent="0">
              <a:buNone/>
              <a:defRPr sz="1242"/>
            </a:lvl4pPr>
            <a:lvl5pPr marL="1135319" indent="0">
              <a:buNone/>
              <a:defRPr sz="1242"/>
            </a:lvl5pPr>
            <a:lvl6pPr marL="1419149" indent="0">
              <a:buNone/>
              <a:defRPr sz="1242"/>
            </a:lvl6pPr>
            <a:lvl7pPr marL="1702979" indent="0">
              <a:buNone/>
              <a:defRPr sz="1242"/>
            </a:lvl7pPr>
            <a:lvl8pPr marL="1986808" indent="0">
              <a:buNone/>
              <a:defRPr sz="1242"/>
            </a:lvl8pPr>
            <a:lvl9pPr marL="2270638" indent="0">
              <a:buNone/>
              <a:defRPr sz="1242"/>
            </a:lvl9pPr>
          </a:lstStyle>
          <a:p>
            <a:endParaRPr lang="en-GB" dirty="0"/>
          </a:p>
        </p:txBody>
      </p:sp>
      <p:sp>
        <p:nvSpPr>
          <p:cNvPr id="4" name="Text Placeholder 3">
            <a:extLst>
              <a:ext uri="{FF2B5EF4-FFF2-40B4-BE49-F238E27FC236}">
                <a16:creationId xmlns:a16="http://schemas.microsoft.com/office/drawing/2014/main" id="{A9A34DA9-7578-45D5-8524-246B43E4C617}"/>
              </a:ext>
            </a:extLst>
          </p:cNvPr>
          <p:cNvSpPr>
            <a:spLocks noGrp="1"/>
          </p:cNvSpPr>
          <p:nvPr>
            <p:ph type="body" sz="half" idx="2"/>
          </p:nvPr>
        </p:nvSpPr>
        <p:spPr>
          <a:xfrm>
            <a:off x="521369" y="3204210"/>
            <a:ext cx="2441264" cy="5936195"/>
          </a:xfrm>
        </p:spPr>
        <p:txBody>
          <a:bodyPr/>
          <a:lstStyle>
            <a:lvl1pPr marL="0" indent="0">
              <a:buNone/>
              <a:defRPr sz="993"/>
            </a:lvl1pPr>
            <a:lvl2pPr marL="283830" indent="0">
              <a:buNone/>
              <a:defRPr sz="869"/>
            </a:lvl2pPr>
            <a:lvl3pPr marL="567660" indent="0">
              <a:buNone/>
              <a:defRPr sz="745"/>
            </a:lvl3pPr>
            <a:lvl4pPr marL="851489" indent="0">
              <a:buNone/>
              <a:defRPr sz="621"/>
            </a:lvl4pPr>
            <a:lvl5pPr marL="1135319" indent="0">
              <a:buNone/>
              <a:defRPr sz="621"/>
            </a:lvl5pPr>
            <a:lvl6pPr marL="1419149" indent="0">
              <a:buNone/>
              <a:defRPr sz="621"/>
            </a:lvl6pPr>
            <a:lvl7pPr marL="1702979" indent="0">
              <a:buNone/>
              <a:defRPr sz="621"/>
            </a:lvl7pPr>
            <a:lvl8pPr marL="1986808" indent="0">
              <a:buNone/>
              <a:defRPr sz="621"/>
            </a:lvl8pPr>
            <a:lvl9pPr marL="2270638" indent="0">
              <a:buNone/>
              <a:defRPr sz="621"/>
            </a:lvl9pPr>
          </a:lstStyle>
          <a:p>
            <a:pPr lvl="0"/>
            <a:r>
              <a:rPr lang="en-US"/>
              <a:t>Click to edit Master text styles</a:t>
            </a:r>
          </a:p>
        </p:txBody>
      </p:sp>
      <p:sp>
        <p:nvSpPr>
          <p:cNvPr id="5" name="Date Placeholder 4">
            <a:extLst>
              <a:ext uri="{FF2B5EF4-FFF2-40B4-BE49-F238E27FC236}">
                <a16:creationId xmlns:a16="http://schemas.microsoft.com/office/drawing/2014/main" id="{136DB5DA-72A6-4FC9-95D2-85D824CBA583}"/>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6" name="Footer Placeholder 5">
            <a:extLst>
              <a:ext uri="{FF2B5EF4-FFF2-40B4-BE49-F238E27FC236}">
                <a16:creationId xmlns:a16="http://schemas.microsoft.com/office/drawing/2014/main" id="{5D55D8B7-D76E-471E-B093-D7D5118BF334}"/>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7" name="Slide Number Placeholder 6">
            <a:extLst>
              <a:ext uri="{FF2B5EF4-FFF2-40B4-BE49-F238E27FC236}">
                <a16:creationId xmlns:a16="http://schemas.microsoft.com/office/drawing/2014/main" id="{38999546-A4EB-4394-831E-AB2EC0709149}"/>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207291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ADF70-3167-471B-9BCC-155CD62967F7}"/>
              </a:ext>
            </a:extLst>
          </p:cNvPr>
          <p:cNvSpPr>
            <a:spLocks noGrp="1"/>
          </p:cNvSpPr>
          <p:nvPr>
            <p:ph type="title"/>
          </p:nvPr>
        </p:nvSpPr>
        <p:spPr>
          <a:xfrm>
            <a:off x="520383" y="568649"/>
            <a:ext cx="6528435" cy="206444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8923F1-EB4A-4ADF-A03E-48118F775CB6}"/>
              </a:ext>
            </a:extLst>
          </p:cNvPr>
          <p:cNvSpPr>
            <a:spLocks noGrp="1"/>
          </p:cNvSpPr>
          <p:nvPr>
            <p:ph type="body" idx="1"/>
          </p:nvPr>
        </p:nvSpPr>
        <p:spPr>
          <a:xfrm>
            <a:off x="520383" y="2843242"/>
            <a:ext cx="6528435" cy="67768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67DC2-63C0-4354-86E9-980BAC70B5D8}"/>
              </a:ext>
            </a:extLst>
          </p:cNvPr>
          <p:cNvSpPr>
            <a:spLocks noGrp="1"/>
          </p:cNvSpPr>
          <p:nvPr>
            <p:ph type="dt" sz="half" idx="2"/>
          </p:nvPr>
        </p:nvSpPr>
        <p:spPr>
          <a:xfrm>
            <a:off x="520383" y="9899428"/>
            <a:ext cx="1703070" cy="568648"/>
          </a:xfrm>
          <a:prstGeom prst="rect">
            <a:avLst/>
          </a:prstGeom>
        </p:spPr>
        <p:txBody>
          <a:bodyPr vert="horz" lIns="91440" tIns="45720" rIns="91440" bIns="45720" rtlCol="0" anchor="ctr"/>
          <a:lstStyle>
            <a:lvl1pPr algn="l">
              <a:defRPr sz="745">
                <a:solidFill>
                  <a:schemeClr val="tx1">
                    <a:tint val="75000"/>
                  </a:schemeClr>
                </a:solidFill>
              </a:defRPr>
            </a:lvl1p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A962528A-C9C0-4825-8F8C-720DDB1AF30D}"/>
              </a:ext>
            </a:extLst>
          </p:cNvPr>
          <p:cNvSpPr>
            <a:spLocks noGrp="1"/>
          </p:cNvSpPr>
          <p:nvPr>
            <p:ph type="ftr" sz="quarter" idx="3"/>
          </p:nvPr>
        </p:nvSpPr>
        <p:spPr>
          <a:xfrm>
            <a:off x="2507298" y="9899428"/>
            <a:ext cx="2554605" cy="568648"/>
          </a:xfrm>
          <a:prstGeom prst="rect">
            <a:avLst/>
          </a:prstGeom>
        </p:spPr>
        <p:txBody>
          <a:bodyPr vert="horz" lIns="91440" tIns="45720" rIns="91440" bIns="45720" rtlCol="0" anchor="ctr"/>
          <a:lstStyle>
            <a:lvl1pPr algn="ctr">
              <a:defRPr sz="745">
                <a:solidFill>
                  <a:schemeClr val="tx1">
                    <a:tint val="75000"/>
                  </a:schemeClr>
                </a:solidFill>
              </a:defRPr>
            </a:lvl1p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8ED297F1-70B3-4387-880B-34296B517316}"/>
              </a:ext>
            </a:extLst>
          </p:cNvPr>
          <p:cNvSpPr>
            <a:spLocks noGrp="1"/>
          </p:cNvSpPr>
          <p:nvPr>
            <p:ph type="sldNum" sz="quarter" idx="4"/>
          </p:nvPr>
        </p:nvSpPr>
        <p:spPr>
          <a:xfrm>
            <a:off x="5345748" y="9899428"/>
            <a:ext cx="1703070" cy="568648"/>
          </a:xfrm>
          <a:prstGeom prst="rect">
            <a:avLst/>
          </a:prstGeom>
        </p:spPr>
        <p:txBody>
          <a:bodyPr vert="horz" lIns="91440" tIns="45720" rIns="91440" bIns="45720" rtlCol="0" anchor="ctr"/>
          <a:lstStyle>
            <a:lvl1pPr algn="r">
              <a:defRPr sz="745">
                <a:solidFill>
                  <a:schemeClr val="tx1">
                    <a:tint val="75000"/>
                  </a:schemeClr>
                </a:solidFill>
              </a:defRPr>
            </a:lvl1p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38555541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randomBar dir="vert"/>
    <p:sndAc>
      <p:stSnd>
        <p:snd r:embed="rId13" name="wind.wav"/>
      </p:stSnd>
    </p:sndAc>
  </p:transition>
  <p:txStyles>
    <p:titleStyle>
      <a:lvl1pPr algn="l" defTabSz="567660" rtl="0" eaLnBrk="1" latinLnBrk="0" hangingPunct="1">
        <a:lnSpc>
          <a:spcPct val="90000"/>
        </a:lnSpc>
        <a:spcBef>
          <a:spcPct val="0"/>
        </a:spcBef>
        <a:buNone/>
        <a:defRPr sz="2732" kern="1200">
          <a:solidFill>
            <a:schemeClr val="tx1"/>
          </a:solidFill>
          <a:latin typeface="+mj-lt"/>
          <a:ea typeface="+mj-ea"/>
          <a:cs typeface="+mj-cs"/>
        </a:defRPr>
      </a:lvl1pPr>
    </p:titleStyle>
    <p:bodyStyle>
      <a:lvl1pPr marL="141915" indent="-141915" algn="l" defTabSz="567660" rtl="0" eaLnBrk="1" latinLnBrk="0" hangingPunct="1">
        <a:lnSpc>
          <a:spcPct val="90000"/>
        </a:lnSpc>
        <a:spcBef>
          <a:spcPts val="621"/>
        </a:spcBef>
        <a:buFont typeface="Arial" panose="020B0604020202020204" pitchFamily="34" charset="0"/>
        <a:buChar char="•"/>
        <a:defRPr sz="1738" kern="1200">
          <a:solidFill>
            <a:schemeClr val="tx1"/>
          </a:solidFill>
          <a:latin typeface="+mn-lt"/>
          <a:ea typeface="+mn-ea"/>
          <a:cs typeface="+mn-cs"/>
        </a:defRPr>
      </a:lvl1pPr>
      <a:lvl2pPr marL="425745" indent="-141915" algn="l" defTabSz="567660" rtl="0" eaLnBrk="1" latinLnBrk="0" hangingPunct="1">
        <a:lnSpc>
          <a:spcPct val="90000"/>
        </a:lnSpc>
        <a:spcBef>
          <a:spcPts val="310"/>
        </a:spcBef>
        <a:buFont typeface="Arial" panose="020B0604020202020204" pitchFamily="34" charset="0"/>
        <a:buChar char="•"/>
        <a:defRPr sz="1490" kern="1200">
          <a:solidFill>
            <a:schemeClr val="tx1"/>
          </a:solidFill>
          <a:latin typeface="+mn-lt"/>
          <a:ea typeface="+mn-ea"/>
          <a:cs typeface="+mn-cs"/>
        </a:defRPr>
      </a:lvl2pPr>
      <a:lvl3pPr marL="709574" indent="-141915" algn="l" defTabSz="567660" rtl="0" eaLnBrk="1" latinLnBrk="0" hangingPunct="1">
        <a:lnSpc>
          <a:spcPct val="90000"/>
        </a:lnSpc>
        <a:spcBef>
          <a:spcPts val="310"/>
        </a:spcBef>
        <a:buFont typeface="Arial" panose="020B0604020202020204" pitchFamily="34" charset="0"/>
        <a:buChar char="•"/>
        <a:defRPr sz="1242" kern="1200">
          <a:solidFill>
            <a:schemeClr val="tx1"/>
          </a:solidFill>
          <a:latin typeface="+mn-lt"/>
          <a:ea typeface="+mn-ea"/>
          <a:cs typeface="+mn-cs"/>
        </a:defRPr>
      </a:lvl3pPr>
      <a:lvl4pPr marL="993404"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7234"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61064"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4893"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8723"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2553"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en-US"/>
      </a:defPPr>
      <a:lvl1pPr marL="0" algn="l" defTabSz="567660" rtl="0" eaLnBrk="1" latinLnBrk="0" hangingPunct="1">
        <a:defRPr sz="1117" kern="1200">
          <a:solidFill>
            <a:schemeClr val="tx1"/>
          </a:solidFill>
          <a:latin typeface="+mn-lt"/>
          <a:ea typeface="+mn-ea"/>
          <a:cs typeface="+mn-cs"/>
        </a:defRPr>
      </a:lvl1pPr>
      <a:lvl2pPr marL="283830" algn="l" defTabSz="567660" rtl="0" eaLnBrk="1" latinLnBrk="0" hangingPunct="1">
        <a:defRPr sz="1117" kern="1200">
          <a:solidFill>
            <a:schemeClr val="tx1"/>
          </a:solidFill>
          <a:latin typeface="+mn-lt"/>
          <a:ea typeface="+mn-ea"/>
          <a:cs typeface="+mn-cs"/>
        </a:defRPr>
      </a:lvl2pPr>
      <a:lvl3pPr marL="567660" algn="l" defTabSz="567660" rtl="0" eaLnBrk="1" latinLnBrk="0" hangingPunct="1">
        <a:defRPr sz="1117" kern="1200">
          <a:solidFill>
            <a:schemeClr val="tx1"/>
          </a:solidFill>
          <a:latin typeface="+mn-lt"/>
          <a:ea typeface="+mn-ea"/>
          <a:cs typeface="+mn-cs"/>
        </a:defRPr>
      </a:lvl3pPr>
      <a:lvl4pPr marL="851489" algn="l" defTabSz="567660" rtl="0" eaLnBrk="1" latinLnBrk="0" hangingPunct="1">
        <a:defRPr sz="1117" kern="1200">
          <a:solidFill>
            <a:schemeClr val="tx1"/>
          </a:solidFill>
          <a:latin typeface="+mn-lt"/>
          <a:ea typeface="+mn-ea"/>
          <a:cs typeface="+mn-cs"/>
        </a:defRPr>
      </a:lvl4pPr>
      <a:lvl5pPr marL="1135319" algn="l" defTabSz="567660" rtl="0" eaLnBrk="1" latinLnBrk="0" hangingPunct="1">
        <a:defRPr sz="1117" kern="1200">
          <a:solidFill>
            <a:schemeClr val="tx1"/>
          </a:solidFill>
          <a:latin typeface="+mn-lt"/>
          <a:ea typeface="+mn-ea"/>
          <a:cs typeface="+mn-cs"/>
        </a:defRPr>
      </a:lvl5pPr>
      <a:lvl6pPr marL="1419149" algn="l" defTabSz="567660" rtl="0" eaLnBrk="1" latinLnBrk="0" hangingPunct="1">
        <a:defRPr sz="1117" kern="1200">
          <a:solidFill>
            <a:schemeClr val="tx1"/>
          </a:solidFill>
          <a:latin typeface="+mn-lt"/>
          <a:ea typeface="+mn-ea"/>
          <a:cs typeface="+mn-cs"/>
        </a:defRPr>
      </a:lvl6pPr>
      <a:lvl7pPr marL="1702979" algn="l" defTabSz="567660" rtl="0" eaLnBrk="1" latinLnBrk="0" hangingPunct="1">
        <a:defRPr sz="1117" kern="1200">
          <a:solidFill>
            <a:schemeClr val="tx1"/>
          </a:solidFill>
          <a:latin typeface="+mn-lt"/>
          <a:ea typeface="+mn-ea"/>
          <a:cs typeface="+mn-cs"/>
        </a:defRPr>
      </a:lvl7pPr>
      <a:lvl8pPr marL="1986808" algn="l" defTabSz="567660" rtl="0" eaLnBrk="1" latinLnBrk="0" hangingPunct="1">
        <a:defRPr sz="1117" kern="1200">
          <a:solidFill>
            <a:schemeClr val="tx1"/>
          </a:solidFill>
          <a:latin typeface="+mn-lt"/>
          <a:ea typeface="+mn-ea"/>
          <a:cs typeface="+mn-cs"/>
        </a:defRPr>
      </a:lvl8pPr>
      <a:lvl9pPr marL="2270638" algn="l" defTabSz="567660" rtl="0" eaLnBrk="1" latinLnBrk="0" hangingPunct="1">
        <a:defRPr sz="11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icture containing text, tree&#10;&#10;Description automatically generated">
            <a:extLst>
              <a:ext uri="{FF2B5EF4-FFF2-40B4-BE49-F238E27FC236}">
                <a16:creationId xmlns:a16="http://schemas.microsoft.com/office/drawing/2014/main" id="{2DA73040-6DD9-1B6F-ACE3-2981207842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7" r="168"/>
          <a:stretch/>
        </p:blipFill>
        <p:spPr>
          <a:xfrm>
            <a:off x="355601" y="423582"/>
            <a:ext cx="6858000" cy="9566383"/>
          </a:xfrm>
          <a:prstGeom prst="rect">
            <a:avLst/>
          </a:prstGeom>
        </p:spPr>
      </p:pic>
      <p:sp>
        <p:nvSpPr>
          <p:cNvPr id="3" name="TextBox 2">
            <a:extLst>
              <a:ext uri="{FF2B5EF4-FFF2-40B4-BE49-F238E27FC236}">
                <a16:creationId xmlns:a16="http://schemas.microsoft.com/office/drawing/2014/main" id="{AFD8A770-3FF5-DD5F-4A2D-539CB9079035}"/>
              </a:ext>
            </a:extLst>
          </p:cNvPr>
          <p:cNvSpPr txBox="1"/>
          <p:nvPr/>
        </p:nvSpPr>
        <p:spPr>
          <a:xfrm flipV="1">
            <a:off x="5206999" y="10293350"/>
            <a:ext cx="2362200" cy="53764"/>
          </a:xfrm>
          <a:prstGeom prst="rect">
            <a:avLst/>
          </a:prstGeom>
          <a:solidFill>
            <a:srgbClr val="F1562A"/>
          </a:solidFill>
        </p:spPr>
        <p:txBody>
          <a:bodyPr wrap="square" rtlCol="0">
            <a:spAutoFit/>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GB" sz="267" b="0" i="0" u="none" strike="noStrike" kern="1200" cap="none" spc="0" normalizeH="0" baseline="0" noProof="0" dirty="0">
              <a:ln>
                <a:noFill/>
              </a:ln>
              <a:solidFill>
                <a:srgbClr val="4E6636"/>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A6DCC56B-CE5D-7526-102C-A0F99064A6A7}"/>
              </a:ext>
            </a:extLst>
          </p:cNvPr>
          <p:cNvSpPr txBox="1"/>
          <p:nvPr/>
        </p:nvSpPr>
        <p:spPr>
          <a:xfrm>
            <a:off x="5814477" y="10382459"/>
            <a:ext cx="1800000" cy="200055"/>
          </a:xfrm>
          <a:prstGeom prst="rect">
            <a:avLst/>
          </a:prstGeom>
          <a:noFill/>
        </p:spPr>
        <p:txBody>
          <a:bodyPr wrap="square">
            <a:spAutoFit/>
          </a:bodyPr>
          <a:lstStyle/>
          <a:p>
            <a:pPr>
              <a:defRPr/>
            </a:pPr>
            <a:r>
              <a:rPr lang="en-AE" sz="700" dirty="0">
                <a:latin typeface="Arial" panose="020B0604020202020204" pitchFamily="34" charset="0"/>
                <a:cs typeface="Arial" panose="020B0604020202020204" pitchFamily="34" charset="0"/>
              </a:rPr>
              <a:t>© 2025 Climate Action for Associations</a:t>
            </a:r>
          </a:p>
        </p:txBody>
      </p:sp>
      <p:pic>
        <p:nvPicPr>
          <p:cNvPr id="6" name="Picture 5" descr="A black background with white text&#10;&#10;Description automatically generated">
            <a:extLst>
              <a:ext uri="{FF2B5EF4-FFF2-40B4-BE49-F238E27FC236}">
                <a16:creationId xmlns:a16="http://schemas.microsoft.com/office/drawing/2014/main" id="{0E6D1020-7958-2493-96CF-20B3092DDF45}"/>
              </a:ext>
            </a:extLst>
          </p:cNvPr>
          <p:cNvPicPr>
            <a:picLocks noChangeAspect="1"/>
          </p:cNvPicPr>
          <p:nvPr/>
        </p:nvPicPr>
        <p:blipFill rotWithShape="1">
          <a:blip r:embed="rId4">
            <a:extLst>
              <a:ext uri="{28A0092B-C50C-407E-A947-70E740481C1C}">
                <a14:useLocalDpi xmlns:a14="http://schemas.microsoft.com/office/drawing/2010/main" val="0"/>
              </a:ext>
            </a:extLst>
          </a:blip>
          <a:srcRect r="5575"/>
          <a:stretch/>
        </p:blipFill>
        <p:spPr>
          <a:xfrm>
            <a:off x="2413000" y="423582"/>
            <a:ext cx="4561249" cy="1612468"/>
          </a:xfrm>
          <a:prstGeom prst="rect">
            <a:avLst/>
          </a:prstGeom>
        </p:spPr>
      </p:pic>
      <p:sp>
        <p:nvSpPr>
          <p:cNvPr id="7" name="TextBox 6">
            <a:extLst>
              <a:ext uri="{FF2B5EF4-FFF2-40B4-BE49-F238E27FC236}">
                <a16:creationId xmlns:a16="http://schemas.microsoft.com/office/drawing/2014/main" id="{6D2BDED5-6E26-F50C-BEAA-959102372125}"/>
              </a:ext>
            </a:extLst>
          </p:cNvPr>
          <p:cNvSpPr txBox="1"/>
          <p:nvPr/>
        </p:nvSpPr>
        <p:spPr>
          <a:xfrm>
            <a:off x="546100" y="8219474"/>
            <a:ext cx="4991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1562A"/>
                </a:solidFill>
                <a:effectLst/>
                <a:uLnTx/>
                <a:uFillTx/>
                <a:latin typeface="Poppins SemiBold" panose="00000700000000000000" pitchFamily="2" charset="0"/>
                <a:ea typeface="+mn-ea"/>
                <a:cs typeface="Poppins SemiBold" panose="00000700000000000000" pitchFamily="2" charset="0"/>
              </a:rPr>
              <a:t>Prepared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Poppins SemiBold" panose="00000700000000000000" pitchFamily="2" charset="0"/>
                <a:cs typeface="Poppins SemiBold" panose="00000700000000000000" pitchFamily="2" charset="0"/>
              </a:rPr>
              <a:t>Membership Organisations</a:t>
            </a:r>
          </a:p>
        </p:txBody>
      </p:sp>
      <p:sp>
        <p:nvSpPr>
          <p:cNvPr id="8" name="TextBox 7">
            <a:extLst>
              <a:ext uri="{FF2B5EF4-FFF2-40B4-BE49-F238E27FC236}">
                <a16:creationId xmlns:a16="http://schemas.microsoft.com/office/drawing/2014/main" id="{7ACBB3AD-9258-7404-DE37-0EC54499E55A}"/>
              </a:ext>
            </a:extLst>
          </p:cNvPr>
          <p:cNvSpPr txBox="1"/>
          <p:nvPr/>
        </p:nvSpPr>
        <p:spPr>
          <a:xfrm>
            <a:off x="-1320800" y="4828165"/>
            <a:ext cx="100636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ea typeface="+mn-ea"/>
                <a:cs typeface="Poppins SemiBold" panose="00000700000000000000" pitchFamily="2" charset="0"/>
              </a:rPr>
              <a:t>LOW CARBON</a:t>
            </a:r>
          </a:p>
        </p:txBody>
      </p:sp>
      <p:sp>
        <p:nvSpPr>
          <p:cNvPr id="9" name="TextBox 8">
            <a:extLst>
              <a:ext uri="{FF2B5EF4-FFF2-40B4-BE49-F238E27FC236}">
                <a16:creationId xmlns:a16="http://schemas.microsoft.com/office/drawing/2014/main" id="{04054146-F81D-4652-D167-B9782299F338}"/>
              </a:ext>
            </a:extLst>
          </p:cNvPr>
          <p:cNvSpPr txBox="1"/>
          <p:nvPr/>
        </p:nvSpPr>
        <p:spPr>
          <a:xfrm>
            <a:off x="25400" y="5340350"/>
            <a:ext cx="71128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ea typeface="+mn-ea"/>
                <a:cs typeface="Poppins SemiBold" panose="00000700000000000000" pitchFamily="2" charset="0"/>
              </a:rPr>
              <a:t>TRAVEL POLICY</a:t>
            </a:r>
          </a:p>
        </p:txBody>
      </p:sp>
      <p:sp>
        <p:nvSpPr>
          <p:cNvPr id="11" name="TextBox 10">
            <a:extLst>
              <a:ext uri="{FF2B5EF4-FFF2-40B4-BE49-F238E27FC236}">
                <a16:creationId xmlns:a16="http://schemas.microsoft.com/office/drawing/2014/main" id="{1B600DFC-7A04-7068-0390-BDEFAD158DEB}"/>
              </a:ext>
            </a:extLst>
          </p:cNvPr>
          <p:cNvSpPr txBox="1"/>
          <p:nvPr/>
        </p:nvSpPr>
        <p:spPr>
          <a:xfrm>
            <a:off x="1095075" y="5451141"/>
            <a:ext cx="47551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dirty="0">
                <a:solidFill>
                  <a:srgbClr val="F1562A"/>
                </a:solidFill>
                <a:effectLst>
                  <a:outerShdw blurRad="50800" dist="38100" dir="8100000" algn="tr" rotWithShape="0">
                    <a:prstClr val="black">
                      <a:alpha val="40000"/>
                    </a:prstClr>
                  </a:outerShdw>
                </a:effectLst>
                <a:latin typeface="Furious Styles" pitchFamily="2" charset="0"/>
                <a:cs typeface="Poppins SemiBold" panose="00000700000000000000" pitchFamily="2" charset="0"/>
              </a:rPr>
              <a:t>Template</a:t>
            </a:r>
            <a:r>
              <a:rPr kumimoji="0" lang="en-GB" sz="7200" b="0" i="0" u="none" strike="noStrike" kern="1200" cap="none" spc="0" normalizeH="0" baseline="0" noProof="0" dirty="0">
                <a:ln>
                  <a:noFill/>
                </a:ln>
                <a:solidFill>
                  <a:srgbClr val="F89825"/>
                </a:solidFill>
                <a:effectLst>
                  <a:outerShdw blurRad="50800" dist="38100" dir="8100000" algn="tr" rotWithShape="0">
                    <a:prstClr val="black">
                      <a:alpha val="40000"/>
                    </a:prstClr>
                  </a:outerShdw>
                </a:effectLst>
                <a:uLnTx/>
                <a:uFillTx/>
                <a:latin typeface="Arial Nova" panose="020B0504020202020204" pitchFamily="34" charset="0"/>
                <a:ea typeface="+mn-ea"/>
                <a:cs typeface="Poppins SemiBold" panose="00000700000000000000" pitchFamily="2" charset="0"/>
              </a:rPr>
              <a:t>.</a:t>
            </a:r>
            <a:endParaRPr kumimoji="0" lang="en-GB" sz="7200" b="0" i="0" u="none" strike="noStrike" kern="1200" cap="none" spc="0" normalizeH="0" baseline="0" noProof="0" dirty="0">
              <a:ln>
                <a:noFill/>
              </a:ln>
              <a:solidFill>
                <a:schemeClr val="bg2"/>
              </a:solidFill>
              <a:effectLst>
                <a:outerShdw blurRad="50800" dist="38100" dir="8100000" algn="tr" rotWithShape="0">
                  <a:prstClr val="black">
                    <a:alpha val="40000"/>
                  </a:prstClr>
                </a:outerShdw>
              </a:effectLst>
              <a:uLnTx/>
              <a:uFillTx/>
              <a:latin typeface="Furious Styles" pitchFamily="2" charset="0"/>
              <a:cs typeface="Poppins SemiBold" panose="000007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10">
        <p:sndAc>
          <p:stSnd>
            <p:snd r:embed="rId2" name="wind.wav"/>
          </p:stSnd>
        </p:sndAc>
      </p:transition>
    </mc:Choice>
    <mc:Fallback xmlns="">
      <p:transition>
        <p:sndAc>
          <p:stSnd>
            <p:snd r:embed="rId5" name="wind.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89AAC8C8-CF20-64AD-2F93-6B552F5DBF99}"/>
              </a:ext>
            </a:extLst>
          </p:cNvPr>
          <p:cNvSpPr txBox="1">
            <a:spLocks/>
          </p:cNvSpPr>
          <p:nvPr/>
        </p:nvSpPr>
        <p:spPr>
          <a:xfrm>
            <a:off x="575570" y="5125027"/>
            <a:ext cx="5663673" cy="747727"/>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3600" dirty="0">
                <a:solidFill>
                  <a:srgbClr val="F1562A"/>
                </a:solidFill>
                <a:latin typeface="Furious Styles" pitchFamily="2" charset="0"/>
                <a:ea typeface="+mn-ea"/>
                <a:cs typeface="Poppins SemiBold" panose="00000700000000000000" pitchFamily="2" charset="0"/>
              </a:rPr>
              <a:t>WHO IS IT FOR</a:t>
            </a:r>
            <a:r>
              <a:rPr lang="en-GB" sz="2800" dirty="0">
                <a:solidFill>
                  <a:srgbClr val="4E6636"/>
                </a:solidFill>
                <a:latin typeface="Arial Nova" panose="020B0504020202020204" pitchFamily="34" charset="0"/>
                <a:cs typeface="Poppins SemiBold" panose="00000700000000000000" pitchFamily="2" charset="0"/>
              </a:rPr>
              <a:t>.</a:t>
            </a:r>
            <a:endParaRPr lang="en-GB" sz="3600" b="0" kern="0" spc="213" dirty="0">
              <a:solidFill>
                <a:schemeClr val="bg2"/>
              </a:solidFill>
              <a:latin typeface="Avenir Next LT Pro" panose="020B0504020202020204" pitchFamily="34" charset="0"/>
              <a:cs typeface="Poppins SemiBold" panose="00000700000000000000" pitchFamily="2" charset="0"/>
            </a:endParaRPr>
          </a:p>
          <a:p>
            <a:pPr marL="11516">
              <a:spcBef>
                <a:spcPts val="91"/>
              </a:spcBef>
            </a:pPr>
            <a:endParaRPr lang="en-GB" sz="1100" kern="0" spc="213" dirty="0">
              <a:solidFill>
                <a:schemeClr val="tx1"/>
              </a:solidFill>
              <a:latin typeface="Poppins SemiBold" panose="00000700000000000000" pitchFamily="2" charset="0"/>
              <a:cs typeface="Poppins SemiBold" panose="00000700000000000000" pitchFamily="2" charset="0"/>
            </a:endParaRPr>
          </a:p>
        </p:txBody>
      </p:sp>
      <p:sp>
        <p:nvSpPr>
          <p:cNvPr id="10" name="TextBox 9">
            <a:extLst>
              <a:ext uri="{FF2B5EF4-FFF2-40B4-BE49-F238E27FC236}">
                <a16:creationId xmlns:a16="http://schemas.microsoft.com/office/drawing/2014/main" id="{26C6D1BF-A588-AFF7-1D47-74D44357C9FA}"/>
              </a:ext>
            </a:extLst>
          </p:cNvPr>
          <p:cNvSpPr txBox="1"/>
          <p:nvPr/>
        </p:nvSpPr>
        <p:spPr>
          <a:xfrm>
            <a:off x="527919" y="5734627"/>
            <a:ext cx="6143101" cy="1384995"/>
          </a:xfrm>
          <a:prstGeom prst="rect">
            <a:avLst/>
          </a:prstGeom>
          <a:noFill/>
        </p:spPr>
        <p:txBody>
          <a:bodyPr wrap="square">
            <a:spAutoFit/>
          </a:bodyPr>
          <a:lstStyle>
            <a:defPPr>
              <a:defRPr lang="en-US"/>
            </a:defPPr>
            <a:lvl1pPr>
              <a:defRPr sz="1400">
                <a:solidFill>
                  <a:schemeClr val="bg1"/>
                </a:solidFill>
                <a:latin typeface="+mj-lt"/>
                <a:cs typeface="Arial" panose="020B0604020202020204" pitchFamily="34" charset="0"/>
              </a:defRPr>
            </a:lvl1pPr>
          </a:lstStyle>
          <a:p>
            <a:pPr fontAlgn="base">
              <a:defRPr/>
            </a:pPr>
            <a:r>
              <a:rPr lang="en-US" dirty="0">
                <a:solidFill>
                  <a:schemeClr val="tx1"/>
                </a:solidFill>
                <a:latin typeface="Poppins" panose="00000500000000000000" pitchFamily="2" charset="0"/>
                <a:cs typeface="Poppins" panose="00000500000000000000" pitchFamily="2" charset="0"/>
              </a:rPr>
              <a:t>This template designed for membership organisations that wish to embed low carbon travel practices into their operations. It can be tailored to fit the specific needs and structure of the organisation, providing a framework to influence the travel </a:t>
            </a:r>
            <a:r>
              <a:rPr lang="en-US" dirty="0" err="1">
                <a:solidFill>
                  <a:schemeClr val="tx1"/>
                </a:solidFill>
                <a:latin typeface="Poppins" panose="00000500000000000000" pitchFamily="2" charset="0"/>
                <a:cs typeface="Poppins" panose="00000500000000000000" pitchFamily="2" charset="0"/>
              </a:rPr>
              <a:t>behaviour</a:t>
            </a:r>
            <a:r>
              <a:rPr lang="en-US" dirty="0">
                <a:solidFill>
                  <a:schemeClr val="tx1"/>
                </a:solidFill>
                <a:latin typeface="Poppins" panose="00000500000000000000" pitchFamily="2" charset="0"/>
                <a:cs typeface="Poppins" panose="00000500000000000000" pitchFamily="2" charset="0"/>
              </a:rPr>
              <a:t> of employees and members, support sustainability goals, and enhance overall environmental performance.</a:t>
            </a:r>
            <a:endParaRPr lang="en-GB" dirty="0">
              <a:solidFill>
                <a:schemeClr val="tx1"/>
              </a:solidFill>
              <a:latin typeface="Poppins" panose="00000500000000000000" pitchFamily="2" charset="0"/>
              <a:cs typeface="Poppins" panose="00000500000000000000" pitchFamily="2" charset="0"/>
            </a:endParaRPr>
          </a:p>
        </p:txBody>
      </p:sp>
      <p:sp>
        <p:nvSpPr>
          <p:cNvPr id="13" name="object 9">
            <a:extLst>
              <a:ext uri="{FF2B5EF4-FFF2-40B4-BE49-F238E27FC236}">
                <a16:creationId xmlns:a16="http://schemas.microsoft.com/office/drawing/2014/main" id="{413BDD62-BF72-5CB0-15DD-217A63147992}"/>
              </a:ext>
            </a:extLst>
          </p:cNvPr>
          <p:cNvSpPr txBox="1">
            <a:spLocks/>
          </p:cNvSpPr>
          <p:nvPr/>
        </p:nvSpPr>
        <p:spPr>
          <a:xfrm>
            <a:off x="613298" y="2632294"/>
            <a:ext cx="4311768" cy="565626"/>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3600" dirty="0">
                <a:solidFill>
                  <a:srgbClr val="F1562A"/>
                </a:solidFill>
                <a:latin typeface="Furious Styles" pitchFamily="2" charset="0"/>
                <a:ea typeface="+mn-ea"/>
                <a:cs typeface="Poppins SemiBold" panose="00000700000000000000" pitchFamily="2" charset="0"/>
              </a:rPr>
              <a:t>AIM</a:t>
            </a:r>
            <a:r>
              <a:rPr lang="en-GB" sz="3200" dirty="0">
                <a:solidFill>
                  <a:srgbClr val="4E6636"/>
                </a:solidFill>
                <a:latin typeface="Arial Nova" panose="020B0504020202020204" pitchFamily="34" charset="0"/>
                <a:cs typeface="Poppins SemiBold" panose="00000700000000000000" pitchFamily="2" charset="0"/>
              </a:rPr>
              <a:t>.</a:t>
            </a:r>
            <a:endParaRPr lang="en-GB" sz="3200" kern="0" spc="213" dirty="0">
              <a:solidFill>
                <a:schemeClr val="tx1"/>
              </a:solidFill>
              <a:latin typeface="Poppins SemiBold" panose="00000700000000000000" pitchFamily="2" charset="0"/>
              <a:cs typeface="Poppins SemiBold" panose="00000700000000000000" pitchFamily="2" charset="0"/>
            </a:endParaRPr>
          </a:p>
        </p:txBody>
      </p:sp>
      <p:sp>
        <p:nvSpPr>
          <p:cNvPr id="14" name="TextBox 13">
            <a:extLst>
              <a:ext uri="{FF2B5EF4-FFF2-40B4-BE49-F238E27FC236}">
                <a16:creationId xmlns:a16="http://schemas.microsoft.com/office/drawing/2014/main" id="{BF5D5E3B-5C75-C50F-5AA2-E5CA010BE6ED}"/>
              </a:ext>
            </a:extLst>
          </p:cNvPr>
          <p:cNvSpPr txBox="1"/>
          <p:nvPr/>
        </p:nvSpPr>
        <p:spPr>
          <a:xfrm>
            <a:off x="530664" y="3282950"/>
            <a:ext cx="6225735" cy="1384995"/>
          </a:xfrm>
          <a:prstGeom prst="rect">
            <a:avLst/>
          </a:prstGeom>
          <a:noFill/>
        </p:spPr>
        <p:txBody>
          <a:bodyPr wrap="square">
            <a:spAutoFit/>
          </a:bodyPr>
          <a:lstStyle/>
          <a:p>
            <a:pPr>
              <a:defRPr/>
            </a:pPr>
            <a:r>
              <a:rPr lang="en-US" sz="1400" dirty="0">
                <a:latin typeface="Poppins" panose="00000500000000000000" pitchFamily="2" charset="0"/>
                <a:cs typeface="Poppins" panose="00000500000000000000" pitchFamily="2" charset="0"/>
              </a:rPr>
              <a:t>The aim of this Low Carbon Travel Policy Template is to provide guidance for membership organisations to develop and implement their own policies for reducing work-related travel emissions. It is designed to help organisations </a:t>
            </a:r>
            <a:r>
              <a:rPr lang="en-US" sz="1400" dirty="0" err="1">
                <a:latin typeface="Poppins" panose="00000500000000000000" pitchFamily="2" charset="0"/>
                <a:cs typeface="Poppins" panose="00000500000000000000" pitchFamily="2" charset="0"/>
              </a:rPr>
              <a:t>minimise</a:t>
            </a:r>
            <a:r>
              <a:rPr lang="en-US" sz="1400" dirty="0">
                <a:latin typeface="Poppins" panose="00000500000000000000" pitchFamily="2" charset="0"/>
                <a:cs typeface="Poppins" panose="00000500000000000000" pitchFamily="2" charset="0"/>
              </a:rPr>
              <a:t> their environmental impact by promoting sustainable travel practices and reducing the emissions associated with business travel.</a:t>
            </a:r>
            <a:endParaRPr lang="en-AE" sz="14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F9E91BC-8268-E161-04EA-0B2F5DAB0B7C}"/>
              </a:ext>
            </a:extLst>
          </p:cNvPr>
          <p:cNvSpPr txBox="1"/>
          <p:nvPr/>
        </p:nvSpPr>
        <p:spPr>
          <a:xfrm>
            <a:off x="0" y="2235607"/>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black background with yellow letters&#10;&#10;Description automatically generated">
            <a:extLst>
              <a:ext uri="{FF2B5EF4-FFF2-40B4-BE49-F238E27FC236}">
                <a16:creationId xmlns:a16="http://schemas.microsoft.com/office/drawing/2014/main" id="{0581FE43-ED01-C739-6393-0B1ED0EB5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5" name="Slide Number Placeholder 18">
            <a:extLst>
              <a:ext uri="{FF2B5EF4-FFF2-40B4-BE49-F238E27FC236}">
                <a16:creationId xmlns:a16="http://schemas.microsoft.com/office/drawing/2014/main" id="{A7075973-DCD9-FC39-295B-C4D0B01B074D}"/>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2</a:t>
            </a:fld>
            <a:r>
              <a:rPr lang="en-GB" sz="1100" dirty="0">
                <a:solidFill>
                  <a:srgbClr val="F1562A"/>
                </a:solidFill>
                <a:latin typeface="Arial Nova" panose="020B0504020202020204" pitchFamily="34" charset="0"/>
              </a:rPr>
              <a:t>.</a:t>
            </a:r>
          </a:p>
        </p:txBody>
      </p:sp>
      <p:sp>
        <p:nvSpPr>
          <p:cNvPr id="6" name="TextBox 5">
            <a:extLst>
              <a:ext uri="{FF2B5EF4-FFF2-40B4-BE49-F238E27FC236}">
                <a16:creationId xmlns:a16="http://schemas.microsoft.com/office/drawing/2014/main" id="{ED5B6181-B75F-F4F5-71AC-D4C033779982}"/>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Low Carbon Travel</a:t>
            </a:r>
          </a:p>
          <a:p>
            <a:pPr>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a:t>
            </a:r>
            <a:r>
              <a:rPr kumimoji="0" lang="en-GB" sz="36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 </a:t>
            </a: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
        <p:nvSpPr>
          <p:cNvPr id="8" name="TextBox 7">
            <a:extLst>
              <a:ext uri="{FF2B5EF4-FFF2-40B4-BE49-F238E27FC236}">
                <a16:creationId xmlns:a16="http://schemas.microsoft.com/office/drawing/2014/main" id="{2865E676-FE5C-17A5-F572-36DA394FC667}"/>
              </a:ext>
            </a:extLst>
          </p:cNvPr>
          <p:cNvSpPr txBox="1"/>
          <p:nvPr/>
        </p:nvSpPr>
        <p:spPr>
          <a:xfrm>
            <a:off x="530665" y="8082396"/>
            <a:ext cx="6143101" cy="1600438"/>
          </a:xfrm>
          <a:prstGeom prst="rect">
            <a:avLst/>
          </a:prstGeom>
          <a:noFill/>
        </p:spPr>
        <p:txBody>
          <a:bodyPr wrap="square">
            <a:spAutoFit/>
          </a:bodyPr>
          <a:lstStyle>
            <a:defPPr>
              <a:defRPr lang="en-US"/>
            </a:defPPr>
            <a:lvl1pPr>
              <a:defRPr sz="1400">
                <a:solidFill>
                  <a:schemeClr val="bg1"/>
                </a:solidFill>
                <a:latin typeface="+mj-lt"/>
                <a:cs typeface="Arial" panose="020B0604020202020204" pitchFamily="34" charset="0"/>
              </a:defRPr>
            </a:lvl1pPr>
          </a:lstStyle>
          <a:p>
            <a:pPr fontAlgn="base">
              <a:defRPr/>
            </a:pPr>
            <a:r>
              <a:rPr lang="en-US" dirty="0">
                <a:solidFill>
                  <a:schemeClr val="tx1"/>
                </a:solidFill>
                <a:latin typeface="Poppins" panose="00000500000000000000" pitchFamily="2" charset="0"/>
                <a:cs typeface="Poppins" panose="00000500000000000000" pitchFamily="2" charset="0"/>
              </a:rPr>
              <a:t>This policy template is provided for general guidance and is not legal or professional advice. It may not reflect the specific requirements of your </a:t>
            </a:r>
            <a:r>
              <a:rPr lang="en-US" dirty="0" err="1">
                <a:solidFill>
                  <a:schemeClr val="tx1"/>
                </a:solidFill>
                <a:latin typeface="Poppins" panose="00000500000000000000" pitchFamily="2" charset="0"/>
                <a:cs typeface="Poppins" panose="00000500000000000000" pitchFamily="2" charset="0"/>
              </a:rPr>
              <a:t>organisation</a:t>
            </a:r>
            <a:r>
              <a:rPr lang="en-US" dirty="0">
                <a:solidFill>
                  <a:schemeClr val="tx1"/>
                </a:solidFill>
                <a:latin typeface="Poppins" panose="00000500000000000000" pitchFamily="2" charset="0"/>
                <a:cs typeface="Poppins" panose="00000500000000000000" pitchFamily="2" charset="0"/>
              </a:rPr>
              <a:t>, sector, or jurisdiction. Users should review and adapt this template as appropriate and seek independent legal or professional advice where necessary. CAFA accepts no responsibility or liability for any actions taken based on this template.</a:t>
            </a:r>
            <a:endParaRPr lang="en-GB" dirty="0">
              <a:solidFill>
                <a:schemeClr val="tx1"/>
              </a:solidFill>
              <a:latin typeface="Poppins" panose="00000500000000000000" pitchFamily="2" charset="0"/>
              <a:cs typeface="Poppins" panose="00000500000000000000" pitchFamily="2" charset="0"/>
            </a:endParaRPr>
          </a:p>
        </p:txBody>
      </p:sp>
      <p:sp>
        <p:nvSpPr>
          <p:cNvPr id="11" name="object 9">
            <a:extLst>
              <a:ext uri="{FF2B5EF4-FFF2-40B4-BE49-F238E27FC236}">
                <a16:creationId xmlns:a16="http://schemas.microsoft.com/office/drawing/2014/main" id="{413847A1-3072-2E6B-9935-8C423602A0E4}"/>
              </a:ext>
            </a:extLst>
          </p:cNvPr>
          <p:cNvSpPr txBox="1">
            <a:spLocks/>
          </p:cNvSpPr>
          <p:nvPr/>
        </p:nvSpPr>
        <p:spPr>
          <a:xfrm>
            <a:off x="613298" y="7449643"/>
            <a:ext cx="5663673" cy="747727"/>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3600" dirty="0">
                <a:solidFill>
                  <a:srgbClr val="F1562A"/>
                </a:solidFill>
                <a:latin typeface="Furious Styles" pitchFamily="2" charset="0"/>
                <a:ea typeface="+mn-ea"/>
                <a:cs typeface="Poppins SemiBold" panose="00000700000000000000" pitchFamily="2" charset="0"/>
              </a:rPr>
              <a:t>Disclaimer</a:t>
            </a:r>
            <a:r>
              <a:rPr lang="en-GB" sz="2800" dirty="0">
                <a:solidFill>
                  <a:srgbClr val="4E6636"/>
                </a:solidFill>
                <a:latin typeface="Arial Nova" panose="020B0504020202020204" pitchFamily="34" charset="0"/>
                <a:cs typeface="Poppins SemiBold" panose="00000700000000000000" pitchFamily="2" charset="0"/>
              </a:rPr>
              <a:t>.</a:t>
            </a:r>
            <a:endParaRPr lang="en-GB" sz="3600" b="0" kern="0" spc="213" dirty="0">
              <a:solidFill>
                <a:schemeClr val="bg2"/>
              </a:solidFill>
              <a:latin typeface="Avenir Next LT Pro" panose="020B0504020202020204" pitchFamily="34" charset="0"/>
              <a:cs typeface="Poppins SemiBold" panose="00000700000000000000" pitchFamily="2" charset="0"/>
            </a:endParaRPr>
          </a:p>
          <a:p>
            <a:pPr marL="11516">
              <a:spcBef>
                <a:spcPts val="91"/>
              </a:spcBef>
            </a:pPr>
            <a:endParaRPr lang="en-GB" sz="1100" kern="0" spc="213" dirty="0">
              <a:solidFill>
                <a:schemeClr val="tx1"/>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1525445590"/>
      </p:ext>
    </p:extLst>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8" name="wind.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28537CA9-1B02-D85E-1EB2-CDF41426E638}"/>
              </a:ext>
            </a:extLst>
          </p:cNvPr>
          <p:cNvSpPr txBox="1">
            <a:spLocks/>
          </p:cNvSpPr>
          <p:nvPr/>
        </p:nvSpPr>
        <p:spPr>
          <a:xfrm>
            <a:off x="220677" y="7550150"/>
            <a:ext cx="5663673" cy="565626"/>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2800" b="0" dirty="0">
                <a:solidFill>
                  <a:schemeClr val="tx1"/>
                </a:solidFill>
                <a:latin typeface="Poppins SemiBold" panose="00000700000000000000" pitchFamily="2" charset="0"/>
                <a:ea typeface="+mn-ea"/>
                <a:cs typeface="Poppins SemiBold" panose="00000700000000000000" pitchFamily="2" charset="0"/>
              </a:rPr>
              <a:t>How to use this</a:t>
            </a:r>
            <a:r>
              <a:rPr lang="en-GB" sz="2800" dirty="0">
                <a:solidFill>
                  <a:schemeClr val="accent2"/>
                </a:solidFill>
                <a:latin typeface="Poppins SemiBold" panose="00000700000000000000" pitchFamily="2" charset="0"/>
                <a:ea typeface="+mn-ea"/>
                <a:cs typeface="Poppins SemiBold" panose="00000700000000000000" pitchFamily="2" charset="0"/>
              </a:rPr>
              <a:t> </a:t>
            </a:r>
            <a:r>
              <a:rPr lang="en-GB" sz="3600" b="0" dirty="0">
                <a:solidFill>
                  <a:srgbClr val="F1562A"/>
                </a:solidFill>
                <a:latin typeface="Furious Styles" pitchFamily="2" charset="0"/>
                <a:ea typeface="+mn-ea"/>
                <a:cs typeface="Poppins SemiBold" panose="00000700000000000000" pitchFamily="2" charset="0"/>
              </a:rPr>
              <a:t>template</a:t>
            </a:r>
            <a:r>
              <a:rPr lang="en-GB" sz="2800" b="0" dirty="0">
                <a:solidFill>
                  <a:srgbClr val="4E6636"/>
                </a:solidFill>
                <a:latin typeface="Arial Nova" panose="020B0504020202020204" pitchFamily="34" charset="0"/>
                <a:cs typeface="Poppins SemiBold" panose="00000700000000000000" pitchFamily="2" charset="0"/>
              </a:rPr>
              <a:t>.</a:t>
            </a:r>
            <a:endParaRPr lang="en-GB" sz="2800" b="0" kern="0" spc="213" dirty="0">
              <a:solidFill>
                <a:schemeClr val="bg2"/>
              </a:solidFill>
              <a:latin typeface="Avenir Next LT Pro" panose="020B0504020202020204" pitchFamily="34" charset="0"/>
              <a:cs typeface="Poppins SemiBold" panose="00000700000000000000" pitchFamily="2" charset="0"/>
            </a:endParaRPr>
          </a:p>
        </p:txBody>
      </p:sp>
      <p:sp>
        <p:nvSpPr>
          <p:cNvPr id="4" name="TextBox 3">
            <a:extLst>
              <a:ext uri="{FF2B5EF4-FFF2-40B4-BE49-F238E27FC236}">
                <a16:creationId xmlns:a16="http://schemas.microsoft.com/office/drawing/2014/main" id="{ACDC890F-A80B-67CE-81D9-36F104FFC733}"/>
              </a:ext>
            </a:extLst>
          </p:cNvPr>
          <p:cNvSpPr txBox="1"/>
          <p:nvPr/>
        </p:nvSpPr>
        <p:spPr>
          <a:xfrm>
            <a:off x="0" y="2235607"/>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573BF63-96A7-5B8C-87F2-F36D1C93DF44}"/>
              </a:ext>
            </a:extLst>
          </p:cNvPr>
          <p:cNvSpPr txBox="1"/>
          <p:nvPr/>
        </p:nvSpPr>
        <p:spPr>
          <a:xfrm>
            <a:off x="165217" y="2455207"/>
            <a:ext cx="7183306" cy="5047536"/>
          </a:xfrm>
          <a:prstGeom prst="rect">
            <a:avLst/>
          </a:prstGeom>
          <a:noFill/>
        </p:spPr>
        <p:txBody>
          <a:bodyPr wrap="square">
            <a:spAutoFit/>
          </a:bodyPr>
          <a:lstStyle/>
          <a:p>
            <a:r>
              <a:rPr lang="en-US" sz="1400" dirty="0">
                <a:latin typeface="Poppins" panose="00000500000000000000" pitchFamily="2" charset="0"/>
                <a:cs typeface="Poppins" panose="00000500000000000000" pitchFamily="2" charset="0"/>
              </a:rPr>
              <a:t>In 2023, the domestic transport sector remains the largest emitter in the UK, responsible for 29.1% of all emissions. Travel, including the use of cars, trucks, ships, trains, and planes, has a significant impact on work-related emissions. Adopting a Low Carbon Travel Policy is essential for reducing these emissions.</a:t>
            </a:r>
          </a:p>
          <a:p>
            <a:r>
              <a:rPr lang="en-US" sz="1400" dirty="0">
                <a:latin typeface="Poppins" panose="00000500000000000000" pitchFamily="2" charset="0"/>
                <a:cs typeface="Poppins" panose="00000500000000000000" pitchFamily="2" charset="0"/>
              </a:rPr>
              <a:t>Even for membership organisations, business travel—often involving long distances and air travel—can contribute substantially to emissions. </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The impact extends beyond transport to include energy use in hotels and meeting rooms. Making thoughtful travel choices is key to mitigating these effects. While air travel is a major source of emissions, petrol and diesel vehicles also contribute significantly. Daily commuting and travel to meetings can increase your </a:t>
            </a:r>
            <a:r>
              <a:rPr lang="en-US" sz="1400" dirty="0" err="1">
                <a:latin typeface="Poppins" panose="00000500000000000000" pitchFamily="2" charset="0"/>
                <a:cs typeface="Poppins" panose="00000500000000000000" pitchFamily="2" charset="0"/>
              </a:rPr>
              <a:t>organisation’s</a:t>
            </a:r>
            <a:r>
              <a:rPr lang="en-US" sz="1400" dirty="0">
                <a:latin typeface="Poppins" panose="00000500000000000000" pitchFamily="2" charset="0"/>
                <a:cs typeface="Poppins" panose="00000500000000000000" pitchFamily="2" charset="0"/>
              </a:rPr>
              <a:t> emissions. To support your sustainability goals, aim to reduce work-related travel and opt for more sustainable transport options whenever possible.</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Consider the emissions associated with various travel methods: ferry, train, taxi, motorbike, bicycle, air travel, and regular or hybrid vehicles. Walking is the most sustainable option with zero emissions, though it may not always be practical. Cycling is also a low-emission choice, even when factoring in the bike’s manufacturing and distribution.</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Encouraging sustainable practices, understanding, and </a:t>
            </a:r>
            <a:r>
              <a:rPr lang="en-US" sz="1400" dirty="0" err="1">
                <a:latin typeface="Poppins" panose="00000500000000000000" pitchFamily="2" charset="0"/>
                <a:cs typeface="Poppins" panose="00000500000000000000" pitchFamily="2" charset="0"/>
              </a:rPr>
              <a:t>behavioural</a:t>
            </a:r>
            <a:r>
              <a:rPr lang="en-US" sz="1400" dirty="0">
                <a:latin typeface="Poppins" panose="00000500000000000000" pitchFamily="2" charset="0"/>
                <a:cs typeface="Poppins" panose="00000500000000000000" pitchFamily="2" charset="0"/>
              </a:rPr>
              <a:t> changes among your members is crucial to your </a:t>
            </a:r>
            <a:r>
              <a:rPr lang="en-US" sz="1400" dirty="0" err="1">
                <a:latin typeface="Poppins" panose="00000500000000000000" pitchFamily="2" charset="0"/>
                <a:cs typeface="Poppins" panose="00000500000000000000" pitchFamily="2" charset="0"/>
              </a:rPr>
              <a:t>organisation's</a:t>
            </a:r>
            <a:r>
              <a:rPr lang="en-US" sz="1400" dirty="0">
                <a:latin typeface="Poppins" panose="00000500000000000000" pitchFamily="2" charset="0"/>
                <a:cs typeface="Poppins" panose="00000500000000000000" pitchFamily="2" charset="0"/>
              </a:rPr>
              <a:t> environmental strategy. </a:t>
            </a:r>
          </a:p>
        </p:txBody>
      </p:sp>
      <p:sp>
        <p:nvSpPr>
          <p:cNvPr id="16" name="TextBox 15">
            <a:extLst>
              <a:ext uri="{FF2B5EF4-FFF2-40B4-BE49-F238E27FC236}">
                <a16:creationId xmlns:a16="http://schemas.microsoft.com/office/drawing/2014/main" id="{0BDB6D07-12D0-4964-4779-C210C037F6E4}"/>
              </a:ext>
            </a:extLst>
          </p:cNvPr>
          <p:cNvSpPr txBox="1"/>
          <p:nvPr/>
        </p:nvSpPr>
        <p:spPr>
          <a:xfrm>
            <a:off x="165218" y="8159512"/>
            <a:ext cx="7124698" cy="1600438"/>
          </a:xfrm>
          <a:prstGeom prst="rect">
            <a:avLst/>
          </a:prstGeom>
          <a:noFill/>
        </p:spPr>
        <p:txBody>
          <a:bodyPr wrap="square">
            <a:spAutoFit/>
          </a:bodyPr>
          <a:lstStyle/>
          <a:p>
            <a:r>
              <a:rPr lang="en-US" sz="1400" dirty="0">
                <a:latin typeface="Poppins" panose="00000500000000000000" pitchFamily="2" charset="0"/>
                <a:cs typeface="Poppins" panose="00000500000000000000" pitchFamily="2" charset="0"/>
              </a:rPr>
              <a:t>This Low Carbon Travel Policy Template is designed to help membership organisations tailor their own policies based on their unique structure and operational model. The final policy should be integrated into your </a:t>
            </a:r>
            <a:r>
              <a:rPr lang="en-US" sz="1400" dirty="0" err="1">
                <a:latin typeface="Poppins" panose="00000500000000000000" pitchFamily="2" charset="0"/>
                <a:cs typeface="Poppins" panose="00000500000000000000" pitchFamily="2" charset="0"/>
              </a:rPr>
              <a:t>organisation’s</a:t>
            </a:r>
            <a:r>
              <a:rPr lang="en-US" sz="1400" dirty="0">
                <a:latin typeface="Poppins" panose="00000500000000000000" pitchFamily="2" charset="0"/>
                <a:cs typeface="Poppins" panose="00000500000000000000" pitchFamily="2" charset="0"/>
              </a:rPr>
              <a:t> suite of policies and communicated during the induction process for employees. The goal of this template is to influence travel </a:t>
            </a:r>
            <a:r>
              <a:rPr lang="en-US" sz="1400" dirty="0" err="1">
                <a:latin typeface="Poppins" panose="00000500000000000000" pitchFamily="2" charset="0"/>
                <a:cs typeface="Poppins" panose="00000500000000000000" pitchFamily="2" charset="0"/>
              </a:rPr>
              <a:t>behaviour</a:t>
            </a:r>
            <a:r>
              <a:rPr lang="en-US" sz="1400" dirty="0">
                <a:latin typeface="Poppins" panose="00000500000000000000" pitchFamily="2" charset="0"/>
                <a:cs typeface="Poppins" panose="00000500000000000000" pitchFamily="2" charset="0"/>
              </a:rPr>
              <a:t> and decision-making within your organisation, supporting your overall sustainability objectives.</a:t>
            </a:r>
            <a:endParaRPr lang="en-GB" sz="1400" dirty="0">
              <a:latin typeface="Poppins" panose="00000500000000000000" pitchFamily="2" charset="0"/>
              <a:cs typeface="Poppins" panose="00000500000000000000" pitchFamily="2" charset="0"/>
            </a:endParaRPr>
          </a:p>
        </p:txBody>
      </p:sp>
      <p:pic>
        <p:nvPicPr>
          <p:cNvPr id="2" name="Picture 1" descr="A black background with yellow letters&#10;&#10;Description automatically generated">
            <a:extLst>
              <a:ext uri="{FF2B5EF4-FFF2-40B4-BE49-F238E27FC236}">
                <a16:creationId xmlns:a16="http://schemas.microsoft.com/office/drawing/2014/main" id="{2BD6B0D1-EFE7-C208-6042-D38379779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7" name="Slide Number Placeholder 18">
            <a:extLst>
              <a:ext uri="{FF2B5EF4-FFF2-40B4-BE49-F238E27FC236}">
                <a16:creationId xmlns:a16="http://schemas.microsoft.com/office/drawing/2014/main" id="{8C000DE3-1839-9260-0F5D-7C2238053751}"/>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3</a:t>
            </a:fld>
            <a:r>
              <a:rPr lang="en-GB" sz="1100" dirty="0">
                <a:solidFill>
                  <a:srgbClr val="F1562A"/>
                </a:solidFill>
                <a:latin typeface="Arial Nova" panose="020B0504020202020204" pitchFamily="34" charset="0"/>
              </a:rPr>
              <a:t>.</a:t>
            </a:r>
          </a:p>
        </p:txBody>
      </p:sp>
      <p:sp>
        <p:nvSpPr>
          <p:cNvPr id="3" name="TextBox 2">
            <a:extLst>
              <a:ext uri="{FF2B5EF4-FFF2-40B4-BE49-F238E27FC236}">
                <a16:creationId xmlns:a16="http://schemas.microsoft.com/office/drawing/2014/main" id="{3AA2425C-7EDC-BDE6-25A4-7A5A19B94B9B}"/>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Low Carbon Travel</a:t>
            </a:r>
          </a:p>
          <a:p>
            <a:pPr>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a:t>
            </a:r>
            <a:r>
              <a:rPr kumimoji="0" lang="en-GB" sz="36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 </a:t>
            </a: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Tree>
    <p:extLst>
      <p:ext uri="{BB962C8B-B14F-4D97-AF65-F5344CB8AC3E}">
        <p14:creationId xmlns:p14="http://schemas.microsoft.com/office/powerpoint/2010/main" val="4121392402"/>
      </p:ext>
    </p:extLst>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8" name="wind.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EE8EFE-6C3E-259C-4421-82FF7E87E021}"/>
              </a:ext>
            </a:extLst>
          </p:cNvPr>
          <p:cNvSpPr txBox="1"/>
          <p:nvPr/>
        </p:nvSpPr>
        <p:spPr>
          <a:xfrm>
            <a:off x="0" y="2235607"/>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CCAEFBC-8164-9F96-D0C5-D89397BA7B99}"/>
              </a:ext>
            </a:extLst>
          </p:cNvPr>
          <p:cNvSpPr txBox="1"/>
          <p:nvPr/>
        </p:nvSpPr>
        <p:spPr>
          <a:xfrm>
            <a:off x="241300" y="2916009"/>
            <a:ext cx="7086599" cy="7377341"/>
          </a:xfrm>
          <a:prstGeom prst="rect">
            <a:avLst/>
          </a:prstGeom>
          <a:noFill/>
        </p:spPr>
        <p:txBody>
          <a:bodyPr wrap="square">
            <a:spAutoFit/>
          </a:bodyPr>
          <a:lstStyle/>
          <a:p>
            <a:r>
              <a:rPr lang="en-US" sz="1400" b="1" dirty="0">
                <a:latin typeface="Poppins" panose="00000500000000000000" pitchFamily="2" charset="0"/>
                <a:cs typeface="Poppins" panose="00000500000000000000" pitchFamily="2" charset="0"/>
              </a:rPr>
              <a:t>Aim</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The aim of this Policy is to reduce work-related travel as part of [ORGANISATION NAME]'s strategy to lower emissions and meet our sustainability goals.</a:t>
            </a: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Scope</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Travel remains a significant contributor to our work-related greenhouse gas emissions. This policy is designed to address travel-related emissions by applying to all employees and contractors at all levels, whether full-time or part-time. It covers all work-related travel, including commuting, client meetings, and business trips. Travel related to suppliers and consultants will be managed under a separate policy.</a:t>
            </a:r>
          </a:p>
          <a:p>
            <a:endParaRPr lang="en-US" sz="1400"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Policy</a:t>
            </a:r>
          </a:p>
          <a:p>
            <a:endParaRPr lang="en-US" sz="1400" dirty="0">
              <a:latin typeface="Poppins" panose="00000500000000000000" pitchFamily="2" charset="0"/>
              <a:cs typeface="Poppins" panose="00000500000000000000" pitchFamily="2" charset="0"/>
            </a:endParaRPr>
          </a:p>
          <a:p>
            <a:pPr>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[ORGANISATION NAME] are committed to measuring and reducing our overall organisational emissions, of which travel forms a significant part. </a:t>
            </a:r>
          </a:p>
          <a:p>
            <a:pPr>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We encourage the use of low-emission and sustainable transport options, and all employees and contractors must take necessary steps to reduce their individual travel-related emissions footprint and adhere to the following policies. </a:t>
            </a:r>
          </a:p>
          <a:p>
            <a:pPr>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To enable the meeting of this policy [COMPANY NAME] will provide information relating to a range of flexible and remote working options, including working from home (WFH) arrangements, to support targets being reached and provide information to enhance understanding of sustainable travel practices, emissions, and the environmental impact of different transport modes.</a:t>
            </a:r>
          </a:p>
          <a:p>
            <a:pPr>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 </a:t>
            </a:r>
          </a:p>
          <a:p>
            <a:endParaRPr lang="en-US" sz="1400" dirty="0">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AE5E9CD1-91BF-4089-42CA-29AA8A86C297}"/>
              </a:ext>
            </a:extLst>
          </p:cNvPr>
          <p:cNvSpPr txBox="1"/>
          <p:nvPr/>
        </p:nvSpPr>
        <p:spPr>
          <a:xfrm>
            <a:off x="584200" y="2510931"/>
            <a:ext cx="6087839" cy="379271"/>
          </a:xfrm>
          <a:prstGeom prst="rect">
            <a:avLst/>
          </a:prstGeom>
          <a:noFill/>
        </p:spPr>
        <p:txBody>
          <a:bodyPr wrap="square">
            <a:spAutoFit/>
          </a:bodyPr>
          <a:lstStyle/>
          <a:p>
            <a:pPr algn="ctr">
              <a:lnSpc>
                <a:spcPct val="107000"/>
              </a:lnSpc>
              <a:spcAft>
                <a:spcPts val="800"/>
              </a:spcAft>
            </a:pPr>
            <a:r>
              <a:rPr lang="en-GB" sz="1800" b="1" kern="100" dirty="0">
                <a:effectLst/>
                <a:latin typeface="Poppins SemiBold" panose="00000700000000000000" pitchFamily="2" charset="0"/>
                <a:ea typeface="Calibri" panose="020F0502020204030204" pitchFamily="34" charset="0"/>
                <a:cs typeface="Poppins SemiBold" panose="00000700000000000000" pitchFamily="2" charset="0"/>
              </a:rPr>
              <a:t>[ORGAISATION NAME] </a:t>
            </a:r>
            <a:r>
              <a:rPr lang="en-GB" b="1" kern="100" dirty="0">
                <a:latin typeface="Poppins SemiBold" panose="00000700000000000000" pitchFamily="2" charset="0"/>
                <a:ea typeface="Calibri" panose="020F0502020204030204" pitchFamily="34" charset="0"/>
                <a:cs typeface="Poppins SemiBold" panose="00000700000000000000" pitchFamily="2" charset="0"/>
              </a:rPr>
              <a:t>LOW CARBON TRAVEL</a:t>
            </a:r>
            <a:r>
              <a:rPr lang="en-GB" sz="1800" b="1" kern="100" dirty="0">
                <a:effectLst/>
                <a:latin typeface="Poppins SemiBold" panose="00000700000000000000" pitchFamily="2" charset="0"/>
                <a:ea typeface="Calibri" panose="020F0502020204030204" pitchFamily="34" charset="0"/>
                <a:cs typeface="Poppins SemiBold" panose="00000700000000000000" pitchFamily="2" charset="0"/>
              </a:rPr>
              <a:t> POLICY</a:t>
            </a:r>
            <a:endParaRPr lang="en-GB" sz="1800" kern="100" dirty="0">
              <a:effectLst/>
              <a:latin typeface="Poppins SemiBold" panose="00000700000000000000" pitchFamily="2" charset="0"/>
              <a:ea typeface="Calibri" panose="020F0502020204030204" pitchFamily="34" charset="0"/>
              <a:cs typeface="Poppins SemiBold" panose="00000700000000000000" pitchFamily="2" charset="0"/>
            </a:endParaRPr>
          </a:p>
        </p:txBody>
      </p:sp>
      <p:pic>
        <p:nvPicPr>
          <p:cNvPr id="2" name="Picture 1" descr="A black background with yellow letters&#10;&#10;Description automatically generated">
            <a:extLst>
              <a:ext uri="{FF2B5EF4-FFF2-40B4-BE49-F238E27FC236}">
                <a16:creationId xmlns:a16="http://schemas.microsoft.com/office/drawing/2014/main" id="{7A31FDEC-75AA-2EC8-C54D-D8598F204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4" name="Slide Number Placeholder 18">
            <a:extLst>
              <a:ext uri="{FF2B5EF4-FFF2-40B4-BE49-F238E27FC236}">
                <a16:creationId xmlns:a16="http://schemas.microsoft.com/office/drawing/2014/main" id="{8EDA016E-5DA2-D46F-4270-19CE058F3CD1}"/>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4</a:t>
            </a:fld>
            <a:r>
              <a:rPr lang="en-GB" sz="1100" dirty="0">
                <a:solidFill>
                  <a:srgbClr val="F1562A"/>
                </a:solidFill>
                <a:latin typeface="Arial Nova" panose="020B0504020202020204" pitchFamily="34" charset="0"/>
              </a:rPr>
              <a:t>.</a:t>
            </a:r>
          </a:p>
        </p:txBody>
      </p:sp>
      <p:sp>
        <p:nvSpPr>
          <p:cNvPr id="3" name="TextBox 2">
            <a:extLst>
              <a:ext uri="{FF2B5EF4-FFF2-40B4-BE49-F238E27FC236}">
                <a16:creationId xmlns:a16="http://schemas.microsoft.com/office/drawing/2014/main" id="{9F0A6413-280E-4BA4-D718-FA9E5912EA36}"/>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Low Carbon Travel</a:t>
            </a:r>
          </a:p>
          <a:p>
            <a:pPr>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a:t>
            </a:r>
            <a:r>
              <a:rPr kumimoji="0" lang="en-GB" sz="36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 </a:t>
            </a: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Tree>
    <p:extLst>
      <p:ext uri="{BB962C8B-B14F-4D97-AF65-F5344CB8AC3E}">
        <p14:creationId xmlns:p14="http://schemas.microsoft.com/office/powerpoint/2010/main" val="3646738114"/>
      </p:ext>
    </p:extLst>
  </p:cSld>
  <p:clrMapOvr>
    <a:masterClrMapping/>
  </p:clrMapOvr>
  <mc:AlternateContent xmlns:mc="http://schemas.openxmlformats.org/markup-compatibility/2006" xmlns:p14="http://schemas.microsoft.com/office/powerpoint/2010/main">
    <mc:Choice Requires="p14">
      <p:transition p14:dur="10">
        <p:sndAc>
          <p:stSnd>
            <p:snd r:embed="rId3" name="wind.wav"/>
          </p:stSnd>
        </p:sndAc>
      </p:transition>
    </mc:Choice>
    <mc:Fallback xmlns="">
      <p:transition>
        <p:sndAc>
          <p:stSnd>
            <p:snd r:embed="rId5" name="wind.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09BADD-7EF4-B299-8676-F4A6933276FB}"/>
              </a:ext>
            </a:extLst>
          </p:cNvPr>
          <p:cNvSpPr txBox="1"/>
          <p:nvPr/>
        </p:nvSpPr>
        <p:spPr>
          <a:xfrm>
            <a:off x="0" y="2235607"/>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86888E2-1BAB-33DB-BCF6-BBB730BCB3D0}"/>
              </a:ext>
            </a:extLst>
          </p:cNvPr>
          <p:cNvSpPr txBox="1"/>
          <p:nvPr/>
        </p:nvSpPr>
        <p:spPr>
          <a:xfrm>
            <a:off x="203200" y="2498844"/>
            <a:ext cx="7162800" cy="7794506"/>
          </a:xfrm>
          <a:prstGeom prst="rect">
            <a:avLst/>
          </a:prstGeom>
          <a:noFill/>
        </p:spPr>
        <p:txBody>
          <a:bodyPr wrap="square">
            <a:spAutoFit/>
          </a:bodyPr>
          <a:lstStyle/>
          <a:p>
            <a:pPr>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All employees and contractors of [ORGANISATION NAME] will:</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Consider and adopt change in travel choices as part of your terms of employment.</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Commit to reducing travel to meetings wherever possible – choose online meetings where relevant and appropriate, instead of face-to-face meetings</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Pre-plan meetings that require car travel to promote journey sharing</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Choose public transport over driving to meetings or national events</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Commit to considering the implications of modes of travel</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Choose green transport options such as cycling, walking and replace air travel with greener alternatives</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Take advantage of practical support that [ORGANISATION NAME] offers, such as showers and covered cycle facilities to assist cycling to work</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Avoid the use of short haul, domestic air travel wherever possible. All flights less than 5 hours travel time must be travelled in Economy class.</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When flying is unavoidable, make sustainable choices</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Make allowance for greater travel duration for public transport versus private travel</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Choose venues and accommodation with more sustainable renewable options</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Take your own reusable items such as crockery, keep cups etc</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Eat locally sourced food</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Not book travel without either sign off from finance/procurement or going through central [ORGANISATION NAME] travel booking system.</a:t>
            </a:r>
          </a:p>
          <a:p>
            <a:pPr marL="28575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Not offset your travel emissions by using offsetting options/schemes offered at the time of purchase, as this may lead to double counting your travel emissions. </a:t>
            </a:r>
          </a:p>
          <a:p>
            <a:pPr marL="28575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Provide information about your journey and participate in our organisational wide travel data gathering and reporting to support our company emissions reduction targets and transition plans. </a:t>
            </a:r>
          </a:p>
          <a:p>
            <a:pPr marL="285750" indent="-285750">
              <a:lnSpc>
                <a:spcPct val="107000"/>
              </a:lnSpc>
              <a:buFont typeface="Arial" panose="020B0604020202020204" pitchFamily="34" charset="0"/>
              <a:buChar char="•"/>
            </a:pPr>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a:p>
            <a:pPr marL="285750" lvl="0" indent="-285750">
              <a:lnSpc>
                <a:spcPct val="107000"/>
              </a:lnSpc>
              <a:buFont typeface="Arial" panose="020B0604020202020204" pitchFamily="34" charset="0"/>
              <a:buChar char="•"/>
            </a:pPr>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a:p>
            <a:pPr marL="285750" lvl="0" indent="-285750">
              <a:lnSpc>
                <a:spcPct val="107000"/>
              </a:lnSpc>
              <a:buFont typeface="Arial" panose="020B0604020202020204" pitchFamily="34" charset="0"/>
              <a:buChar char="•"/>
            </a:pPr>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p:txBody>
      </p:sp>
      <p:pic>
        <p:nvPicPr>
          <p:cNvPr id="3" name="Picture 2" descr="A black background with yellow letters&#10;&#10;Description automatically generated">
            <a:extLst>
              <a:ext uri="{FF2B5EF4-FFF2-40B4-BE49-F238E27FC236}">
                <a16:creationId xmlns:a16="http://schemas.microsoft.com/office/drawing/2014/main" id="{0B2EFDBE-94BA-445D-535A-D3439D4DC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5" name="Slide Number Placeholder 18">
            <a:extLst>
              <a:ext uri="{FF2B5EF4-FFF2-40B4-BE49-F238E27FC236}">
                <a16:creationId xmlns:a16="http://schemas.microsoft.com/office/drawing/2014/main" id="{CC53B1C1-68C6-B765-9F69-E8CDBD838A5D}"/>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5</a:t>
            </a:fld>
            <a:r>
              <a:rPr lang="en-GB" sz="1100" dirty="0">
                <a:solidFill>
                  <a:srgbClr val="F1562A"/>
                </a:solidFill>
                <a:latin typeface="Arial Nova" panose="020B0504020202020204" pitchFamily="34" charset="0"/>
              </a:rPr>
              <a:t>.</a:t>
            </a:r>
          </a:p>
        </p:txBody>
      </p:sp>
      <p:sp>
        <p:nvSpPr>
          <p:cNvPr id="2" name="TextBox 1">
            <a:extLst>
              <a:ext uri="{FF2B5EF4-FFF2-40B4-BE49-F238E27FC236}">
                <a16:creationId xmlns:a16="http://schemas.microsoft.com/office/drawing/2014/main" id="{3DECE2A7-5977-6B97-5950-6252E80A0153}"/>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Low Carbon Travel</a:t>
            </a:r>
          </a:p>
          <a:p>
            <a:pPr>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a:t>
            </a:r>
            <a:r>
              <a:rPr kumimoji="0" lang="en-GB" sz="36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 </a:t>
            </a: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Tree>
    <p:extLst>
      <p:ext uri="{BB962C8B-B14F-4D97-AF65-F5344CB8AC3E}">
        <p14:creationId xmlns:p14="http://schemas.microsoft.com/office/powerpoint/2010/main" val="3810140052"/>
      </p:ext>
    </p:extLst>
  </p:cSld>
  <p:clrMapOvr>
    <a:masterClrMapping/>
  </p:clrMapOvr>
  <mc:AlternateContent xmlns:mc="http://schemas.openxmlformats.org/markup-compatibility/2006" xmlns:p14="http://schemas.microsoft.com/office/powerpoint/2010/main">
    <mc:Choice Requires="p14">
      <p:transition p14:dur="10">
        <p:sndAc>
          <p:stSnd>
            <p:snd r:embed="rId3" name="wind.wav"/>
          </p:stSnd>
        </p:sndAc>
      </p:transition>
    </mc:Choice>
    <mc:Fallback xmlns="">
      <p:transition>
        <p:sndAc>
          <p:stSnd>
            <p:snd r:embed="rId5" name="wind.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B450-4967-9277-5A1E-4A924144A6D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952B179-7265-0C41-733F-539CD7C940F3}"/>
              </a:ext>
            </a:extLst>
          </p:cNvPr>
          <p:cNvSpPr txBox="1"/>
          <p:nvPr/>
        </p:nvSpPr>
        <p:spPr>
          <a:xfrm>
            <a:off x="0" y="2235607"/>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ack background with yellow letters&#10;&#10;Description automatically generated">
            <a:extLst>
              <a:ext uri="{FF2B5EF4-FFF2-40B4-BE49-F238E27FC236}">
                <a16:creationId xmlns:a16="http://schemas.microsoft.com/office/drawing/2014/main" id="{3E0ACFD7-1F8F-AECC-CA3C-94F4A0DD2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5" name="Slide Number Placeholder 18">
            <a:extLst>
              <a:ext uri="{FF2B5EF4-FFF2-40B4-BE49-F238E27FC236}">
                <a16:creationId xmlns:a16="http://schemas.microsoft.com/office/drawing/2014/main" id="{665A0040-EC51-706C-EA53-F0A33ACA02DF}"/>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6</a:t>
            </a:fld>
            <a:r>
              <a:rPr lang="en-GB" sz="1100" dirty="0">
                <a:solidFill>
                  <a:srgbClr val="F1562A"/>
                </a:solidFill>
                <a:latin typeface="Arial Nova" panose="020B0504020202020204" pitchFamily="34" charset="0"/>
              </a:rPr>
              <a:t>.</a:t>
            </a:r>
          </a:p>
        </p:txBody>
      </p:sp>
      <p:sp>
        <p:nvSpPr>
          <p:cNvPr id="2" name="TextBox 1">
            <a:extLst>
              <a:ext uri="{FF2B5EF4-FFF2-40B4-BE49-F238E27FC236}">
                <a16:creationId xmlns:a16="http://schemas.microsoft.com/office/drawing/2014/main" id="{31F5BD41-8EEC-9A33-A564-079C03BC08E0}"/>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Low Carbon Travel</a:t>
            </a:r>
          </a:p>
          <a:p>
            <a:pPr>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a:t>
            </a:r>
            <a:r>
              <a:rPr kumimoji="0" lang="en-GB" sz="36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 </a:t>
            </a: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
        <p:nvSpPr>
          <p:cNvPr id="4" name="TextBox 3">
            <a:extLst>
              <a:ext uri="{FF2B5EF4-FFF2-40B4-BE49-F238E27FC236}">
                <a16:creationId xmlns:a16="http://schemas.microsoft.com/office/drawing/2014/main" id="{987361D1-7393-FD61-6E02-4466ED7463BB}"/>
              </a:ext>
            </a:extLst>
          </p:cNvPr>
          <p:cNvSpPr txBox="1"/>
          <p:nvPr/>
        </p:nvSpPr>
        <p:spPr>
          <a:xfrm>
            <a:off x="203199" y="2520950"/>
            <a:ext cx="7124700" cy="5222905"/>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Provide information about your journey and participate in our organisational wide travel data gathering and reporting to support our company emissions reduction targets and transition plans. </a:t>
            </a:r>
          </a:p>
          <a:p>
            <a:pPr marL="285750" lvl="0" indent="-285750">
              <a:lnSpc>
                <a:spcPct val="107000"/>
              </a:lnSpc>
              <a:buFont typeface="Arial" panose="020B060402020202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Report commuting travel-related information as required (likely annually), using a specified frequency and reporting method provided. [ORGANISATION NAME] will use this data anonymously as a collective data set to assess and track the travel aspect of our company emissions reduction performance.</a:t>
            </a:r>
          </a:p>
          <a:p>
            <a:pPr marL="457200">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 </a:t>
            </a:r>
          </a:p>
          <a:p>
            <a:pPr>
              <a:lnSpc>
                <a:spcPct val="107000"/>
              </a:lnSpc>
              <a:spcAft>
                <a:spcPts val="800"/>
              </a:spcAft>
            </a:pPr>
            <a:r>
              <a:rPr lang="en-GB" sz="1400" kern="100" dirty="0">
                <a:effectLst/>
                <a:latin typeface="Poppins" panose="00000500000000000000" pitchFamily="2" charset="0"/>
                <a:ea typeface="Calibri" panose="020F0502020204030204" pitchFamily="34" charset="0"/>
                <a:cs typeface="Poppins" panose="00000500000000000000" pitchFamily="2" charset="0"/>
              </a:rPr>
              <a:t>We acknowledge that there are time-related implications of this policy that will need to be discussed and agreed on a case-by-case basis.</a:t>
            </a:r>
          </a:p>
          <a:p>
            <a:pPr>
              <a:lnSpc>
                <a:spcPct val="107000"/>
              </a:lnSpc>
              <a:spcAft>
                <a:spcPts val="800"/>
              </a:spcAft>
            </a:pPr>
            <a:r>
              <a:rPr lang="en-GB" sz="1400" b="1" kern="100" dirty="0">
                <a:effectLst/>
                <a:latin typeface="Poppins" panose="00000500000000000000" pitchFamily="2" charset="0"/>
                <a:ea typeface="Calibri" panose="020F0502020204030204" pitchFamily="34" charset="0"/>
                <a:cs typeface="Poppins" panose="00000500000000000000" pitchFamily="2" charset="0"/>
              </a:rPr>
              <a:t> </a:t>
            </a:r>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a:p>
            <a:pPr>
              <a:lnSpc>
                <a:spcPct val="107000"/>
              </a:lnSpc>
              <a:spcAft>
                <a:spcPts val="800"/>
              </a:spcAft>
            </a:pPr>
            <a:r>
              <a:rPr lang="en-GB" sz="1400" b="1" kern="100" dirty="0">
                <a:effectLst/>
                <a:latin typeface="Poppins" panose="00000500000000000000" pitchFamily="2" charset="0"/>
                <a:ea typeface="Calibri" panose="020F0502020204030204" pitchFamily="34" charset="0"/>
                <a:cs typeface="Poppins" panose="00000500000000000000" pitchFamily="2" charset="0"/>
              </a:rPr>
              <a:t>Responsibility and Review</a:t>
            </a:r>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a:p>
            <a:r>
              <a:rPr lang="en-GB" sz="1400" kern="100" dirty="0">
                <a:effectLst/>
                <a:latin typeface="Poppins" panose="00000500000000000000" pitchFamily="2" charset="0"/>
                <a:ea typeface="Calibri" panose="020F0502020204030204" pitchFamily="34" charset="0"/>
                <a:cs typeface="Poppins" panose="00000500000000000000" pitchFamily="2" charset="0"/>
              </a:rPr>
              <a:t>This Low Carbon Travel Policy was adopted by the Board/SMT of [COMPANY NAME] on [X Date].</a:t>
            </a:r>
          </a:p>
          <a:p>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a:p>
            <a:r>
              <a:rPr lang="en-GB" sz="1400" kern="100" dirty="0">
                <a:effectLst/>
                <a:latin typeface="Poppins" panose="00000500000000000000" pitchFamily="2" charset="0"/>
                <a:ea typeface="Calibri" panose="020F0502020204030204" pitchFamily="34" charset="0"/>
                <a:cs typeface="Poppins" panose="00000500000000000000" pitchFamily="2" charset="0"/>
              </a:rPr>
              <a:t>Implementation of this Policy is the direct responsibility of the board and senior management, and indirectly, all directors, employees and contractors working for the organisation.</a:t>
            </a:r>
          </a:p>
          <a:p>
            <a:endParaRPr lang="en-GB" sz="1400" kern="100" dirty="0">
              <a:effectLst/>
              <a:latin typeface="Poppins" panose="00000500000000000000" pitchFamily="2" charset="0"/>
              <a:ea typeface="Calibri" panose="020F0502020204030204" pitchFamily="34" charset="0"/>
              <a:cs typeface="Poppins" panose="00000500000000000000" pitchFamily="2" charset="0"/>
            </a:endParaRPr>
          </a:p>
          <a:p>
            <a:r>
              <a:rPr lang="en-GB" sz="1400" kern="100" dirty="0">
                <a:effectLst/>
                <a:latin typeface="Poppins" panose="00000500000000000000" pitchFamily="2" charset="0"/>
                <a:ea typeface="Calibri" panose="020F0502020204030204" pitchFamily="34" charset="0"/>
                <a:cs typeface="Poppins" panose="00000500000000000000" pitchFamily="2" charset="0"/>
              </a:rPr>
              <a:t>This policy was last updated date on [X] and will be next reviewed on [X].</a:t>
            </a:r>
          </a:p>
        </p:txBody>
      </p:sp>
    </p:spTree>
    <p:extLst>
      <p:ext uri="{BB962C8B-B14F-4D97-AF65-F5344CB8AC3E}">
        <p14:creationId xmlns:p14="http://schemas.microsoft.com/office/powerpoint/2010/main" val="1369720693"/>
      </p:ext>
    </p:extLst>
  </p:cSld>
  <p:clrMapOvr>
    <a:masterClrMapping/>
  </p:clrMapOvr>
  <mc:AlternateContent xmlns:mc="http://schemas.openxmlformats.org/markup-compatibility/2006" xmlns:p14="http://schemas.microsoft.com/office/powerpoint/2010/main">
    <mc:Choice Requires="p14">
      <p:transition p14:dur="10">
        <p:sndAc>
          <p:stSnd>
            <p:snd r:embed="rId3" name="wind.wav"/>
          </p:stSnd>
        </p:sndAc>
      </p:transition>
    </mc:Choice>
    <mc:Fallback xmlns="">
      <p:transition>
        <p:sndAc>
          <p:stSnd>
            <p:snd r:embed="rId5" name="wind.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ountain, nature, highland&#10;&#10;Description automatically generated">
            <a:extLst>
              <a:ext uri="{FF2B5EF4-FFF2-40B4-BE49-F238E27FC236}">
                <a16:creationId xmlns:a16="http://schemas.microsoft.com/office/drawing/2014/main" id="{38347E7C-972F-407D-8D78-70264FC6C3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96" r="29765" b="7170"/>
          <a:stretch/>
        </p:blipFill>
        <p:spPr>
          <a:xfrm>
            <a:off x="355601" y="405345"/>
            <a:ext cx="6842102" cy="8897406"/>
          </a:xfrm>
          <a:prstGeom prst="rect">
            <a:avLst/>
          </a:prstGeom>
        </p:spPr>
      </p:pic>
      <p:sp>
        <p:nvSpPr>
          <p:cNvPr id="5" name="Rectangle 4">
            <a:extLst>
              <a:ext uri="{FF2B5EF4-FFF2-40B4-BE49-F238E27FC236}">
                <a16:creationId xmlns:a16="http://schemas.microsoft.com/office/drawing/2014/main" id="{5496E139-0636-4C18-96A8-D6160C49240E}"/>
              </a:ext>
            </a:extLst>
          </p:cNvPr>
          <p:cNvSpPr/>
          <p:nvPr/>
        </p:nvSpPr>
        <p:spPr>
          <a:xfrm>
            <a:off x="355601" y="405345"/>
            <a:ext cx="6842102" cy="8897406"/>
          </a:xfrm>
          <a:prstGeom prst="rect">
            <a:avLst/>
          </a:prstGeom>
          <a:solidFill>
            <a:srgbClr val="26262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bject 4">
            <a:extLst>
              <a:ext uri="{FF2B5EF4-FFF2-40B4-BE49-F238E27FC236}">
                <a16:creationId xmlns:a16="http://schemas.microsoft.com/office/drawing/2014/main" id="{B99A0504-F7C2-4199-AF4E-47AC7126ABCB}"/>
              </a:ext>
            </a:extLst>
          </p:cNvPr>
          <p:cNvSpPr/>
          <p:nvPr/>
        </p:nvSpPr>
        <p:spPr>
          <a:xfrm rot="10800000" flipV="1">
            <a:off x="0" y="9884631"/>
            <a:ext cx="7519193" cy="813210"/>
          </a:xfrm>
          <a:custGeom>
            <a:avLst/>
            <a:gdLst/>
            <a:ahLst/>
            <a:cxnLst/>
            <a:rect l="l" t="t" r="r" b="b"/>
            <a:pathLst>
              <a:path w="10692002" h="1237945">
                <a:moveTo>
                  <a:pt x="1863900" y="0"/>
                </a:moveTo>
                <a:lnTo>
                  <a:pt x="0" y="0"/>
                </a:lnTo>
                <a:lnTo>
                  <a:pt x="0" y="1237945"/>
                </a:lnTo>
                <a:lnTo>
                  <a:pt x="10692002" y="1237944"/>
                </a:lnTo>
                <a:lnTo>
                  <a:pt x="10692002" y="343001"/>
                </a:lnTo>
                <a:lnTo>
                  <a:pt x="1935665" y="343001"/>
                </a:lnTo>
                <a:lnTo>
                  <a:pt x="1914991" y="342428"/>
                </a:lnTo>
                <a:lnTo>
                  <a:pt x="1904374" y="338472"/>
                </a:lnTo>
                <a:lnTo>
                  <a:pt x="1900463" y="327779"/>
                </a:lnTo>
                <a:lnTo>
                  <a:pt x="1899904" y="306997"/>
                </a:lnTo>
                <a:lnTo>
                  <a:pt x="1899904" y="35754"/>
                </a:lnTo>
                <a:lnTo>
                  <a:pt x="1899330" y="15083"/>
                </a:lnTo>
                <a:lnTo>
                  <a:pt x="1895372" y="4469"/>
                </a:lnTo>
                <a:lnTo>
                  <a:pt x="1884679" y="558"/>
                </a:lnTo>
                <a:lnTo>
                  <a:pt x="1863900" y="0"/>
                </a:lnTo>
              </a:path>
            </a:pathLst>
          </a:custGeom>
          <a:solidFill>
            <a:srgbClr val="FFFFFF"/>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7E1957C-2CE0-42FD-B985-A32549E09D38}"/>
              </a:ext>
            </a:extLst>
          </p:cNvPr>
          <p:cNvSpPr txBox="1"/>
          <p:nvPr/>
        </p:nvSpPr>
        <p:spPr>
          <a:xfrm>
            <a:off x="301817" y="9347024"/>
            <a:ext cx="689588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spc="-10" dirty="0">
                <a:solidFill>
                  <a:srgbClr val="231F20"/>
                </a:solidFill>
                <a:latin typeface="Avenir Next LT Pro Light" panose="020B0304020202020204" pitchFamily="34" charset="0"/>
                <a:cs typeface="Open Sans"/>
              </a:rPr>
              <a:t>© Climate Action For Associations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5" normalizeH="0" baseline="0" noProof="0" dirty="0">
              <a:ln>
                <a:noFill/>
              </a:ln>
              <a:solidFill>
                <a:srgbClr val="231F20"/>
              </a:solidFill>
              <a:effectLst/>
              <a:uLnTx/>
              <a:uFillTx/>
              <a:latin typeface="Open Sans"/>
              <a:ea typeface="+mn-ea"/>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Avenir Next LT Pro Light" panose="020B0304020202020204" pitchFamily="34" charset="0"/>
                <a:ea typeface="+mn-ea"/>
                <a:cs typeface="Open Sans"/>
              </a:rPr>
              <a:t>The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information contained within this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document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is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and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shall remain the property of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Climate Action for Associations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Ltd. This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document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is supplied in strict confidence and must not be produced or used in whole or in part for commercial purposes, given or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communicated to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any third party without the prior consent of Climate Action for Associations Ltd.</a:t>
            </a:r>
            <a:endParaRPr kumimoji="0" lang="en-US" sz="10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black background with white text&#10;&#10;Description automatically generated">
            <a:extLst>
              <a:ext uri="{FF2B5EF4-FFF2-40B4-BE49-F238E27FC236}">
                <a16:creationId xmlns:a16="http://schemas.microsoft.com/office/drawing/2014/main" id="{D07DE766-1BA7-131D-B376-3D5E351DD496}"/>
              </a:ext>
            </a:extLst>
          </p:cNvPr>
          <p:cNvPicPr>
            <a:picLocks noChangeAspect="1"/>
          </p:cNvPicPr>
          <p:nvPr/>
        </p:nvPicPr>
        <p:blipFill rotWithShape="1">
          <a:blip r:embed="rId4">
            <a:extLst>
              <a:ext uri="{28A0092B-C50C-407E-A947-70E740481C1C}">
                <a14:useLocalDpi xmlns:a14="http://schemas.microsoft.com/office/drawing/2010/main" val="0"/>
              </a:ext>
            </a:extLst>
          </a:blip>
          <a:srcRect r="5575"/>
          <a:stretch/>
        </p:blipFill>
        <p:spPr>
          <a:xfrm>
            <a:off x="2336800" y="405345"/>
            <a:ext cx="4561249" cy="1612468"/>
          </a:xfrm>
          <a:prstGeom prst="rect">
            <a:avLst/>
          </a:prstGeom>
        </p:spPr>
      </p:pic>
      <p:sp>
        <p:nvSpPr>
          <p:cNvPr id="7" name="TextBox 6">
            <a:extLst>
              <a:ext uri="{FF2B5EF4-FFF2-40B4-BE49-F238E27FC236}">
                <a16:creationId xmlns:a16="http://schemas.microsoft.com/office/drawing/2014/main" id="{CF6EE6F0-80A2-0246-C452-8D79249388A3}"/>
              </a:ext>
            </a:extLst>
          </p:cNvPr>
          <p:cNvSpPr txBox="1"/>
          <p:nvPr/>
        </p:nvSpPr>
        <p:spPr>
          <a:xfrm>
            <a:off x="395940" y="8779530"/>
            <a:ext cx="6135187" cy="523220"/>
          </a:xfrm>
          <a:prstGeom prst="rect">
            <a:avLst/>
          </a:prstGeom>
          <a:noFill/>
        </p:spPr>
        <p:txBody>
          <a:bodyPr wrap="square" rtlCol="0">
            <a:spAutoFit/>
          </a:bodyPr>
          <a:lstStyle/>
          <a:p>
            <a:r>
              <a:rPr lang="en-GB" sz="1400" dirty="0">
                <a:solidFill>
                  <a:schemeClr val="bg1"/>
                </a:solidFill>
                <a:effectLst/>
                <a:latin typeface="Poppins" panose="00000500000000000000" pitchFamily="2" charset="0"/>
                <a:ea typeface="Calibri" panose="020F0502020204030204" pitchFamily="34" charset="0"/>
                <a:cs typeface="Poppins" panose="00000500000000000000" pitchFamily="2" charset="0"/>
              </a:rPr>
              <a:t>For more detailed information and guidance visit: </a:t>
            </a:r>
          </a:p>
          <a:p>
            <a:r>
              <a:rPr lang="en-US" sz="1400" dirty="0">
                <a:solidFill>
                  <a:schemeClr val="bg1"/>
                </a:solidFill>
                <a:latin typeface="Poppins" panose="00000500000000000000" pitchFamily="2" charset="0"/>
                <a:ea typeface="Calibri" panose="020F0502020204030204" pitchFamily="34" charset="0"/>
                <a:cs typeface="Poppins" panose="00000500000000000000" pitchFamily="2" charset="0"/>
              </a:rPr>
              <a:t>climateactionforassociations.org</a:t>
            </a:r>
            <a:endParaRPr lang="en-GB" sz="1400" dirty="0">
              <a:solidFill>
                <a:schemeClr val="bg1"/>
              </a:solidFill>
              <a:latin typeface="Poppins" panose="00000500000000000000" pitchFamily="2" charset="0"/>
              <a:ea typeface="Calibri" panose="020F0502020204030204" pitchFamily="34" charset="0"/>
              <a:cs typeface="Poppins" panose="00000500000000000000" pitchFamily="2" charset="0"/>
            </a:endParaRPr>
          </a:p>
        </p:txBody>
      </p:sp>
      <p:sp>
        <p:nvSpPr>
          <p:cNvPr id="8" name="TextBox 7">
            <a:extLst>
              <a:ext uri="{FF2B5EF4-FFF2-40B4-BE49-F238E27FC236}">
                <a16:creationId xmlns:a16="http://schemas.microsoft.com/office/drawing/2014/main" id="{6F72A5D6-FD67-0C73-03DB-926C2F81BCFF}"/>
              </a:ext>
            </a:extLst>
          </p:cNvPr>
          <p:cNvSpPr txBox="1"/>
          <p:nvPr/>
        </p:nvSpPr>
        <p:spPr>
          <a:xfrm>
            <a:off x="421918" y="5422306"/>
            <a:ext cx="6135188" cy="76944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400" b="0" i="0" u="none" strike="noStrike" cap="none" spc="0" normalizeH="0" baseline="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cs typeface="Poppins SemiBold" panose="00000700000000000000" pitchFamily="2" charset="0"/>
              </a:defRPr>
            </a:lvl1pPr>
          </a:lstStyle>
          <a:p>
            <a:pPr algn="l"/>
            <a:r>
              <a:rPr lang="en-GB" dirty="0"/>
              <a:t>BE THE </a:t>
            </a:r>
          </a:p>
        </p:txBody>
      </p:sp>
      <p:sp>
        <p:nvSpPr>
          <p:cNvPr id="9" name="TextBox 8">
            <a:extLst>
              <a:ext uri="{FF2B5EF4-FFF2-40B4-BE49-F238E27FC236}">
                <a16:creationId xmlns:a16="http://schemas.microsoft.com/office/drawing/2014/main" id="{D69086B6-858F-ADBC-9F09-A8B9A10D0B8C}"/>
              </a:ext>
            </a:extLst>
          </p:cNvPr>
          <p:cNvSpPr txBox="1"/>
          <p:nvPr/>
        </p:nvSpPr>
        <p:spPr>
          <a:xfrm>
            <a:off x="565560" y="5522149"/>
            <a:ext cx="6978240" cy="1446550"/>
          </a:xfrm>
          <a:prstGeom prst="rect">
            <a:avLst/>
          </a:prstGeom>
          <a:noFill/>
        </p:spPr>
        <p:txBody>
          <a:bodyPr wrap="square">
            <a:spAutoFit/>
          </a:bodyPr>
          <a:lstStyle/>
          <a:p>
            <a:pPr>
              <a:defRPr/>
            </a:pPr>
            <a:r>
              <a:rPr lang="en-GB" sz="8800" dirty="0">
                <a:solidFill>
                  <a:srgbClr val="F1562A"/>
                </a:solidFill>
                <a:effectLst>
                  <a:outerShdw blurRad="50800" dist="38100" dir="2700000" algn="tl" rotWithShape="0">
                    <a:prstClr val="black">
                      <a:alpha val="40000"/>
                    </a:prstClr>
                  </a:outerShdw>
                </a:effectLst>
                <a:latin typeface="Furious Styles" pitchFamily="2" charset="0"/>
                <a:cs typeface="Poppins SemiBold" panose="00000700000000000000" pitchFamily="2" charset="0"/>
              </a:rPr>
              <a:t>Leaders</a:t>
            </a:r>
          </a:p>
        </p:txBody>
      </p:sp>
      <p:sp>
        <p:nvSpPr>
          <p:cNvPr id="10" name="TextBox 9">
            <a:extLst>
              <a:ext uri="{FF2B5EF4-FFF2-40B4-BE49-F238E27FC236}">
                <a16:creationId xmlns:a16="http://schemas.microsoft.com/office/drawing/2014/main" id="{72CF23AC-CEF2-10EB-FF21-8A6868218C54}"/>
              </a:ext>
            </a:extLst>
          </p:cNvPr>
          <p:cNvSpPr txBox="1"/>
          <p:nvPr/>
        </p:nvSpPr>
        <p:spPr>
          <a:xfrm>
            <a:off x="421918" y="6709193"/>
            <a:ext cx="6209414" cy="76944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4400" b="0" i="0" u="none" strike="noStrike" cap="none" spc="0" normalizeH="0" baseline="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cs typeface="Poppins SemiBold" panose="00000700000000000000" pitchFamily="2" charset="0"/>
              </a:defRPr>
            </a:lvl1pPr>
          </a:lstStyle>
          <a:p>
            <a:r>
              <a:rPr lang="en-GB" dirty="0"/>
              <a:t>YOUR MEMBERS</a:t>
            </a:r>
          </a:p>
        </p:txBody>
      </p:sp>
      <p:sp>
        <p:nvSpPr>
          <p:cNvPr id="11" name="TextBox 10">
            <a:extLst>
              <a:ext uri="{FF2B5EF4-FFF2-40B4-BE49-F238E27FC236}">
                <a16:creationId xmlns:a16="http://schemas.microsoft.com/office/drawing/2014/main" id="{2FB7017B-3D91-F563-7748-BD00D5FDC9DA}"/>
              </a:ext>
            </a:extLst>
          </p:cNvPr>
          <p:cNvSpPr txBox="1"/>
          <p:nvPr/>
        </p:nvSpPr>
        <p:spPr>
          <a:xfrm>
            <a:off x="421918" y="7226639"/>
            <a:ext cx="6209414" cy="76944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4400" b="0" i="0" u="none" strike="noStrike" cap="none" spc="0" normalizeH="0" baseline="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cs typeface="Poppins SemiBold" panose="00000700000000000000" pitchFamily="2" charset="0"/>
              </a:defRPr>
            </a:lvl1pPr>
          </a:lstStyle>
          <a:p>
            <a:r>
              <a:rPr lang="en-GB" dirty="0"/>
              <a:t>EXPECT</a:t>
            </a:r>
          </a:p>
        </p:txBody>
      </p:sp>
    </p:spTree>
    <p:extLst>
      <p:ext uri="{BB962C8B-B14F-4D97-AF65-F5344CB8AC3E}">
        <p14:creationId xmlns:p14="http://schemas.microsoft.com/office/powerpoint/2010/main" val="1602062968"/>
      </p:ext>
    </p:extLst>
  </p:cSld>
  <p:clrMapOvr>
    <a:masterClrMapping/>
  </p:clrMapOvr>
  <mc:AlternateContent xmlns:mc="http://schemas.openxmlformats.org/markup-compatibility/2006" xmlns:p14="http://schemas.microsoft.com/office/powerpoint/2010/main">
    <mc:Choice Requires="p14">
      <p:transition p14:dur="10">
        <p:sndAc>
          <p:stSnd>
            <p:snd r:embed="rId2" name="wind.wav"/>
          </p:stSnd>
        </p:sndAc>
      </p:transition>
    </mc:Choice>
    <mc:Fallback xmlns="">
      <p:transition>
        <p:sndAc>
          <p:stSnd>
            <p:snd r:embed="rId5" name="wind.wav"/>
          </p:stSnd>
        </p:sndAc>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ae4a95-cf9d-494a-ad16-818e21c22bf0">
      <Terms xmlns="http://schemas.microsoft.com/office/infopath/2007/PartnerControls"/>
    </lcf76f155ced4ddcb4097134ff3c332f>
    <TaxCatchAll xmlns="917e4672-845e-4b38-becc-6a87db498ed3" xsi:nil="true"/>
    <_dlc_DocId xmlns="917e4672-845e-4b38-becc-6a87db498ed3">QCVNT7C73X3T-1638436126-193584</_dlc_DocId>
    <_dlc_DocIdUrl xmlns="917e4672-845e-4b38-becc-6a87db498ed3">
      <Url>https://b2bpartnershipsltd.sharepoint.com/sites/Docs/_layouts/15/DocIdRedir.aspx?ID=QCVNT7C73X3T-1638436126-193584</Url>
      <Description>QCVNT7C73X3T-1638436126-193584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687E0B52B1EF4DB0B4944077CE23A0" ma:contentTypeVersion="16" ma:contentTypeDescription="Create a new document." ma:contentTypeScope="" ma:versionID="6ff73e879113d59549d2c269dd14fc49">
  <xsd:schema xmlns:xsd="http://www.w3.org/2001/XMLSchema" xmlns:xs="http://www.w3.org/2001/XMLSchema" xmlns:p="http://schemas.microsoft.com/office/2006/metadata/properties" xmlns:ns2="917e4672-845e-4b38-becc-6a87db498ed3" xmlns:ns3="e5ae4a95-cf9d-494a-ad16-818e21c22bf0" targetNamespace="http://schemas.microsoft.com/office/2006/metadata/properties" ma:root="true" ma:fieldsID="3fb9567c461d94d82d6974628989bb01" ns2:_="" ns3:_="">
    <xsd:import namespace="917e4672-845e-4b38-becc-6a87db498ed3"/>
    <xsd:import namespace="e5ae4a95-cf9d-494a-ad16-818e21c22bf0"/>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4672-845e-4b38-becc-6a87db498ed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3dbd26b2-27a4-446e-bb66-d558f4998b23}" ma:internalName="TaxCatchAll" ma:showField="CatchAllData" ma:web="917e4672-845e-4b38-becc-6a87db498ed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ae4a95-cf9d-494a-ad16-818e21c22bf0"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c6a4118-cf39-4f1c-8400-f28dcc202e8e"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E05EC04-5B24-4E27-AAC6-569839F5A24E}">
  <ds:schemaRefs>
    <ds:schemaRef ds:uri="http://schemas.microsoft.com/sharepoint/v3/contenttype/forms"/>
  </ds:schemaRefs>
</ds:datastoreItem>
</file>

<file path=customXml/itemProps2.xml><?xml version="1.0" encoding="utf-8"?>
<ds:datastoreItem xmlns:ds="http://schemas.openxmlformats.org/officeDocument/2006/customXml" ds:itemID="{4882527C-7A96-437D-A23D-99E28DD320FC}">
  <ds:schemaRefs>
    <ds:schemaRef ds:uri="http://schemas.microsoft.com/office/2006/metadata/properties"/>
    <ds:schemaRef ds:uri="http://schemas.microsoft.com/office/infopath/2007/PartnerControls"/>
    <ds:schemaRef ds:uri="e5ae4a95-cf9d-494a-ad16-818e21c22bf0"/>
    <ds:schemaRef ds:uri="917e4672-845e-4b38-becc-6a87db498ed3"/>
  </ds:schemaRefs>
</ds:datastoreItem>
</file>

<file path=customXml/itemProps3.xml><?xml version="1.0" encoding="utf-8"?>
<ds:datastoreItem xmlns:ds="http://schemas.openxmlformats.org/officeDocument/2006/customXml" ds:itemID="{83E374D0-6BB8-486C-89A2-B3AD20366D74}"/>
</file>

<file path=customXml/itemProps4.xml><?xml version="1.0" encoding="utf-8"?>
<ds:datastoreItem xmlns:ds="http://schemas.openxmlformats.org/officeDocument/2006/customXml" ds:itemID="{0B18944F-3F47-472A-8A53-25C2511311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2859</TotalTime>
  <Words>1309</Words>
  <Application>Microsoft Office PowerPoint</Application>
  <PresentationFormat>Custom</PresentationFormat>
  <Paragraphs>95</Paragraphs>
  <Slides>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Arial Nova</vt:lpstr>
      <vt:lpstr>Avenir Next LT Pro</vt:lpstr>
      <vt:lpstr>Avenir Next LT Pro Light</vt:lpstr>
      <vt:lpstr>Calibri</vt:lpstr>
      <vt:lpstr>Calibri Light</vt:lpstr>
      <vt:lpstr>Furious Styles</vt:lpstr>
      <vt:lpstr>Montserrat</vt:lpstr>
      <vt:lpstr>Open Sans</vt:lpstr>
      <vt:lpstr>Poppins</vt:lpstr>
      <vt:lpstr>Poppins SemiBold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Mountain</dc:creator>
  <cp:lastModifiedBy>Guillaume Lane</cp:lastModifiedBy>
  <cp:revision>152</cp:revision>
  <dcterms:created xsi:type="dcterms:W3CDTF">2019-05-14T20:07:58Z</dcterms:created>
  <dcterms:modified xsi:type="dcterms:W3CDTF">2025-11-18T22:21:14Z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2019-05-03T00:00:00Z</vt:filetime>
  </property>
  <property fmtid="{D5CDD505-2E9C-101B-9397-08002B2CF9AE}" pid="3" name="LastSaved">
    <vt:filetime>2019-05-14T00:00:00Z</vt:filetime>
  </property>
  <property fmtid="{D5CDD505-2E9C-101B-9397-08002B2CF9AE}" pid="4" name="ContentTypeId">
    <vt:lpwstr>0x010100FA687E0B52B1EF4DB0B4944077CE23A0</vt:lpwstr>
  </property>
  <property fmtid="{D5CDD505-2E9C-101B-9397-08002B2CF9AE}" pid="5" name="Order">
    <vt:r8>639800</vt:r8>
  </property>
  <property fmtid="{D5CDD505-2E9C-101B-9397-08002B2CF9AE}" pid="6" name="_dlc_DocIdItemGuid">
    <vt:lpwstr>fbb5a582-12e1-4466-b38b-0601b4cf0168</vt:lpwstr>
  </property>
  <property fmtid="{D5CDD505-2E9C-101B-9397-08002B2CF9AE}" pid="7" name="MediaServiceImageTags">
    <vt:lpwstr/>
  </property>
</Properties>
</file>